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4"/>
  </p:sldMasterIdLst>
  <p:notesMasterIdLst>
    <p:notesMasterId r:id="rId35"/>
  </p:notesMasterIdLst>
  <p:handoutMasterIdLst>
    <p:handoutMasterId r:id="rId36"/>
  </p:handoutMasterIdLst>
  <p:sldIdLst>
    <p:sldId id="256" r:id="rId5"/>
    <p:sldId id="269" r:id="rId6"/>
    <p:sldId id="267" r:id="rId7"/>
    <p:sldId id="257" r:id="rId8"/>
    <p:sldId id="268" r:id="rId9"/>
    <p:sldId id="276" r:id="rId10"/>
    <p:sldId id="258" r:id="rId11"/>
    <p:sldId id="279" r:id="rId12"/>
    <p:sldId id="270" r:id="rId13"/>
    <p:sldId id="271" r:id="rId14"/>
    <p:sldId id="272" r:id="rId15"/>
    <p:sldId id="273" r:id="rId16"/>
    <p:sldId id="274" r:id="rId17"/>
    <p:sldId id="275" r:id="rId18"/>
    <p:sldId id="260" r:id="rId19"/>
    <p:sldId id="277" r:id="rId20"/>
    <p:sldId id="278" r:id="rId21"/>
    <p:sldId id="290" r:id="rId22"/>
    <p:sldId id="261" r:id="rId23"/>
    <p:sldId id="288" r:id="rId24"/>
    <p:sldId id="289" r:id="rId25"/>
    <p:sldId id="282" r:id="rId26"/>
    <p:sldId id="263" r:id="rId27"/>
    <p:sldId id="283" r:id="rId28"/>
    <p:sldId id="284" r:id="rId29"/>
    <p:sldId id="264" r:id="rId30"/>
    <p:sldId id="285" r:id="rId31"/>
    <p:sldId id="286" r:id="rId32"/>
    <p:sldId id="287" r:id="rId33"/>
    <p:sldId id="265" r:id="rId34"/>
  </p:sldIdLst>
  <p:sldSz cx="12188825"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9E9676-E693-4AD3-51EC-672C0F761FB4}" name="David Cooley" initials="DC" userId="299f5e19daa0c545"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FE9F1"/>
    <a:srgbClr val="AFC7DA"/>
    <a:srgbClr val="EDC25A"/>
    <a:srgbClr val="EEC665"/>
    <a:srgbClr val="1F517D"/>
    <a:srgbClr val="061A34"/>
    <a:srgbClr val="485B7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47" autoAdjust="0"/>
    <p:restoredTop sz="86815" autoAdjust="0"/>
  </p:normalViewPr>
  <p:slideViewPr>
    <p:cSldViewPr>
      <p:cViewPr varScale="1">
        <p:scale>
          <a:sx n="96" d="100"/>
          <a:sy n="96" d="100"/>
        </p:scale>
        <p:origin x="810" y="84"/>
      </p:cViewPr>
      <p:guideLst>
        <p:guide orient="horz" pos="2160"/>
        <p:guide pos="3839"/>
      </p:guideLst>
    </p:cSldViewPr>
  </p:slideViewPr>
  <p:notesTextViewPr>
    <p:cViewPr>
      <p:scale>
        <a:sx n="3" d="2"/>
        <a:sy n="3" d="2"/>
      </p:scale>
      <p:origin x="0" y="0"/>
    </p:cViewPr>
  </p:notesTextViewPr>
  <p:sorterViewPr>
    <p:cViewPr>
      <p:scale>
        <a:sx n="100" d="100"/>
        <a:sy n="100" d="100"/>
      </p:scale>
      <p:origin x="0" y="0"/>
    </p:cViewPr>
  </p:sorterViewPr>
  <p:notesViewPr>
    <p:cSldViewPr>
      <p:cViewPr varScale="1">
        <p:scale>
          <a:sx n="83" d="100"/>
          <a:sy n="83" d="100"/>
        </p:scale>
        <p:origin x="391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Bloom" userId="63c65fea-7921-4e23-919d-a37c3c00c8bb" providerId="ADAL" clId="{6D7A4304-DF7C-4705-8783-ED3C7968589F}"/>
    <pc:docChg chg="custSel modHandout">
      <pc:chgData name="Kimberly Bloom" userId="63c65fea-7921-4e23-919d-a37c3c00c8bb" providerId="ADAL" clId="{6D7A4304-DF7C-4705-8783-ED3C7968589F}" dt="2026-07-02T18:03:52.677" v="1" actId="21"/>
      <pc:docMkLst>
        <pc:docMk/>
      </pc:docMkLst>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2.svg"/><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diagrams/_rels/data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2.svg"/><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diagrams/_rels/data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_rels/data7.xml.rels><?xml version="1.0" encoding="UTF-8" standalone="yes"?>
<Relationships xmlns="http://schemas.openxmlformats.org/package/2006/relationships"><Relationship Id="rId1" Type="http://schemas.openxmlformats.org/officeDocument/2006/relationships/image" Target="../media/image2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2.svg"/><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diagrams/_rels/drawing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image" Target="../media/image12.svg"/><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image" Target="../media/image20.svg"/></Relationships>
</file>

<file path=ppt/diagrams/_rels/drawing7.xml.rels><?xml version="1.0" encoding="UTF-8" standalone="yes"?>
<Relationships xmlns="http://schemas.openxmlformats.org/package/2006/relationships"><Relationship Id="rId1" Type="http://schemas.openxmlformats.org/officeDocument/2006/relationships/image" Target="../media/image24.jp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685EA8-3924-47FA-BAC6-FDB0002AACF1}" type="doc">
      <dgm:prSet loTypeId="urn:microsoft.com/office/officeart/2018/2/layout/IconCircleList" loCatId="icon" qsTypeId="urn:microsoft.com/office/officeart/2005/8/quickstyle/simple1" qsCatId="simple" csTypeId="urn:microsoft.com/office/officeart/2005/8/colors/accent0_3" csCatId="mainScheme" phldr="1"/>
      <dgm:spPr/>
      <dgm:t>
        <a:bodyPr/>
        <a:lstStyle/>
        <a:p>
          <a:endParaRPr lang="en-US"/>
        </a:p>
      </dgm:t>
    </dgm:pt>
    <dgm:pt modelId="{B7E17A1B-1790-4045-A2ED-6F82EEA68C0C}">
      <dgm:prSet/>
      <dgm:spPr/>
      <dgm:t>
        <a:bodyPr/>
        <a:lstStyle/>
        <a:p>
          <a:pPr>
            <a:lnSpc>
              <a:spcPct val="100000"/>
            </a:lnSpc>
          </a:pPr>
          <a:r>
            <a:rPr lang="en-US"/>
            <a:t>Know Your Destination </a:t>
          </a:r>
        </a:p>
      </dgm:t>
    </dgm:pt>
    <dgm:pt modelId="{F1FE33AC-2417-402E-9E0F-28C92BB1467D}" type="parTrans" cxnId="{9FDD2BAD-18F4-41A5-B63F-AC85165E57BE}">
      <dgm:prSet/>
      <dgm:spPr/>
      <dgm:t>
        <a:bodyPr/>
        <a:lstStyle/>
        <a:p>
          <a:endParaRPr lang="en-US"/>
        </a:p>
      </dgm:t>
    </dgm:pt>
    <dgm:pt modelId="{78386D35-9AB9-4950-9B9A-DEF41E1433EA}" type="sibTrans" cxnId="{9FDD2BAD-18F4-41A5-B63F-AC85165E57BE}">
      <dgm:prSet/>
      <dgm:spPr/>
      <dgm:t>
        <a:bodyPr/>
        <a:lstStyle/>
        <a:p>
          <a:pPr>
            <a:lnSpc>
              <a:spcPct val="100000"/>
            </a:lnSpc>
          </a:pPr>
          <a:endParaRPr lang="en-US"/>
        </a:p>
      </dgm:t>
    </dgm:pt>
    <dgm:pt modelId="{37667116-6358-4D5D-813D-8A6EFE6E9244}">
      <dgm:prSet/>
      <dgm:spPr/>
      <dgm:t>
        <a:bodyPr/>
        <a:lstStyle/>
        <a:p>
          <a:pPr>
            <a:lnSpc>
              <a:spcPct val="100000"/>
            </a:lnSpc>
          </a:pPr>
          <a:r>
            <a:rPr lang="en-US" dirty="0"/>
            <a:t>Planning the Route</a:t>
          </a:r>
        </a:p>
      </dgm:t>
    </dgm:pt>
    <dgm:pt modelId="{F1650461-B89A-42DB-A3D6-36342F16430B}" type="parTrans" cxnId="{AE03C21A-654E-4A62-AB9E-42F8DB7341C0}">
      <dgm:prSet/>
      <dgm:spPr/>
      <dgm:t>
        <a:bodyPr/>
        <a:lstStyle/>
        <a:p>
          <a:endParaRPr lang="en-US"/>
        </a:p>
      </dgm:t>
    </dgm:pt>
    <dgm:pt modelId="{DCBEBADF-F854-44CC-80FD-E8EEB84675B1}" type="sibTrans" cxnId="{AE03C21A-654E-4A62-AB9E-42F8DB7341C0}">
      <dgm:prSet/>
      <dgm:spPr/>
      <dgm:t>
        <a:bodyPr/>
        <a:lstStyle/>
        <a:p>
          <a:pPr>
            <a:lnSpc>
              <a:spcPct val="100000"/>
            </a:lnSpc>
          </a:pPr>
          <a:endParaRPr lang="en-US"/>
        </a:p>
      </dgm:t>
    </dgm:pt>
    <dgm:pt modelId="{7C3C27AE-63B0-423B-AD62-FDE95DB4AF79}">
      <dgm:prSet/>
      <dgm:spPr/>
      <dgm:t>
        <a:bodyPr/>
        <a:lstStyle/>
        <a:p>
          <a:pPr>
            <a:lnSpc>
              <a:spcPct val="100000"/>
            </a:lnSpc>
          </a:pPr>
          <a:r>
            <a:rPr lang="en-US" dirty="0"/>
            <a:t>Packing the Car</a:t>
          </a:r>
        </a:p>
      </dgm:t>
    </dgm:pt>
    <dgm:pt modelId="{1906CB0D-A922-4B69-9C9E-CDCF406F5F82}" type="parTrans" cxnId="{09B00057-3D3C-4374-B86D-4F52256CB0FC}">
      <dgm:prSet/>
      <dgm:spPr/>
      <dgm:t>
        <a:bodyPr/>
        <a:lstStyle/>
        <a:p>
          <a:endParaRPr lang="en-US"/>
        </a:p>
      </dgm:t>
    </dgm:pt>
    <dgm:pt modelId="{F32DBA82-F29B-4D11-9A92-E4534F047BED}" type="sibTrans" cxnId="{09B00057-3D3C-4374-B86D-4F52256CB0FC}">
      <dgm:prSet/>
      <dgm:spPr/>
      <dgm:t>
        <a:bodyPr/>
        <a:lstStyle/>
        <a:p>
          <a:pPr>
            <a:lnSpc>
              <a:spcPct val="100000"/>
            </a:lnSpc>
          </a:pPr>
          <a:endParaRPr lang="en-US"/>
        </a:p>
      </dgm:t>
    </dgm:pt>
    <dgm:pt modelId="{B38618A5-9EC6-4C44-819A-6935AB617D7B}">
      <dgm:prSet/>
      <dgm:spPr/>
      <dgm:t>
        <a:bodyPr/>
        <a:lstStyle/>
        <a:p>
          <a:pPr>
            <a:lnSpc>
              <a:spcPct val="100000"/>
            </a:lnSpc>
          </a:pPr>
          <a:r>
            <a:rPr lang="en-US" dirty="0"/>
            <a:t>Reaching the Destination</a:t>
          </a:r>
        </a:p>
      </dgm:t>
    </dgm:pt>
    <dgm:pt modelId="{D62F2B4A-2244-4636-8897-0B1925022478}" type="parTrans" cxnId="{026E26CC-E0F7-4D50-9B61-E75901E12B1E}">
      <dgm:prSet/>
      <dgm:spPr/>
      <dgm:t>
        <a:bodyPr/>
        <a:lstStyle/>
        <a:p>
          <a:endParaRPr lang="en-US"/>
        </a:p>
      </dgm:t>
    </dgm:pt>
    <dgm:pt modelId="{B9332B93-5116-4FF9-9DD7-9209B5F76A9B}" type="sibTrans" cxnId="{026E26CC-E0F7-4D50-9B61-E75901E12B1E}">
      <dgm:prSet/>
      <dgm:spPr/>
      <dgm:t>
        <a:bodyPr/>
        <a:lstStyle/>
        <a:p>
          <a:endParaRPr lang="en-US"/>
        </a:p>
      </dgm:t>
    </dgm:pt>
    <dgm:pt modelId="{FA62AADA-6375-46C2-B67A-B3F07F681EE3}">
      <dgm:prSet/>
      <dgm:spPr/>
      <dgm:t>
        <a:bodyPr/>
        <a:lstStyle/>
        <a:p>
          <a:pPr>
            <a:lnSpc>
              <a:spcPct val="100000"/>
            </a:lnSpc>
          </a:pPr>
          <a:r>
            <a:rPr lang="en-US" dirty="0"/>
            <a:t>On the Road</a:t>
          </a:r>
        </a:p>
      </dgm:t>
    </dgm:pt>
    <dgm:pt modelId="{8DDB845F-A84B-4B36-935F-0E3812934F32}" type="sibTrans" cxnId="{8840013E-8B61-450C-95B4-C829ACD4290A}">
      <dgm:prSet/>
      <dgm:spPr/>
      <dgm:t>
        <a:bodyPr/>
        <a:lstStyle/>
        <a:p>
          <a:endParaRPr lang="en-US"/>
        </a:p>
      </dgm:t>
    </dgm:pt>
    <dgm:pt modelId="{0AECD15D-0FF1-42D5-BDF1-C66C2FDF4CFB}" type="parTrans" cxnId="{8840013E-8B61-450C-95B4-C829ACD4290A}">
      <dgm:prSet/>
      <dgm:spPr/>
      <dgm:t>
        <a:bodyPr/>
        <a:lstStyle/>
        <a:p>
          <a:endParaRPr lang="en-US"/>
        </a:p>
      </dgm:t>
    </dgm:pt>
    <dgm:pt modelId="{AEF85452-B7FF-4EE7-A5B0-F90A10E5DA44}">
      <dgm:prSet/>
      <dgm:spPr/>
      <dgm:t>
        <a:bodyPr/>
        <a:lstStyle/>
        <a:p>
          <a:pPr>
            <a:lnSpc>
              <a:spcPct val="100000"/>
            </a:lnSpc>
          </a:pPr>
          <a:r>
            <a:rPr lang="en-US" dirty="0"/>
            <a:t>Choosing the Right Driver</a:t>
          </a:r>
        </a:p>
      </dgm:t>
    </dgm:pt>
    <dgm:pt modelId="{9F7499CA-F606-43E1-A3FD-A9E5B720E8A3}" type="sibTrans" cxnId="{E1CEF4A9-D3CA-4179-B1EB-25EB7193EE38}">
      <dgm:prSet/>
      <dgm:spPr/>
      <dgm:t>
        <a:bodyPr/>
        <a:lstStyle/>
        <a:p>
          <a:pPr>
            <a:lnSpc>
              <a:spcPct val="100000"/>
            </a:lnSpc>
          </a:pPr>
          <a:endParaRPr lang="en-US"/>
        </a:p>
      </dgm:t>
    </dgm:pt>
    <dgm:pt modelId="{4E22D0EE-7B0D-46A9-944D-50608A795D09}" type="parTrans" cxnId="{E1CEF4A9-D3CA-4179-B1EB-25EB7193EE38}">
      <dgm:prSet/>
      <dgm:spPr/>
      <dgm:t>
        <a:bodyPr/>
        <a:lstStyle/>
        <a:p>
          <a:endParaRPr lang="en-US"/>
        </a:p>
      </dgm:t>
    </dgm:pt>
    <dgm:pt modelId="{E89BBE56-E952-46E6-B857-3A9F2BE49679}" type="pres">
      <dgm:prSet presAssocID="{A0685EA8-3924-47FA-BAC6-FDB0002AACF1}" presName="root" presStyleCnt="0">
        <dgm:presLayoutVars>
          <dgm:dir/>
          <dgm:resizeHandles val="exact"/>
        </dgm:presLayoutVars>
      </dgm:prSet>
      <dgm:spPr/>
    </dgm:pt>
    <dgm:pt modelId="{82539087-F8FD-49FF-85C9-36EF0326DE71}" type="pres">
      <dgm:prSet presAssocID="{A0685EA8-3924-47FA-BAC6-FDB0002AACF1}" presName="container" presStyleCnt="0">
        <dgm:presLayoutVars>
          <dgm:dir/>
          <dgm:resizeHandles val="exact"/>
        </dgm:presLayoutVars>
      </dgm:prSet>
      <dgm:spPr/>
    </dgm:pt>
    <dgm:pt modelId="{E8280259-3C84-4D2B-85FF-D0CA956B2CF4}" type="pres">
      <dgm:prSet presAssocID="{B7E17A1B-1790-4045-A2ED-6F82EEA68C0C}" presName="compNode" presStyleCnt="0"/>
      <dgm:spPr/>
    </dgm:pt>
    <dgm:pt modelId="{9E515C33-59F1-42B1-93B7-57A261895CE3}" type="pres">
      <dgm:prSet presAssocID="{B7E17A1B-1790-4045-A2ED-6F82EEA68C0C}" presName="iconBgRect" presStyleLbl="bgShp" presStyleIdx="0" presStyleCnt="6"/>
      <dgm:spPr/>
    </dgm:pt>
    <dgm:pt modelId="{15F9B0AA-06FA-4AEE-89B0-4DA7C1DC958F}" type="pres">
      <dgm:prSet presAssocID="{B7E17A1B-1790-4045-A2ED-6F82EEA68C0C}"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p with pin"/>
        </a:ext>
      </dgm:extLst>
    </dgm:pt>
    <dgm:pt modelId="{464CBFAB-2260-49CC-AE21-0CE660CE23E3}" type="pres">
      <dgm:prSet presAssocID="{B7E17A1B-1790-4045-A2ED-6F82EEA68C0C}" presName="spaceRect" presStyleCnt="0"/>
      <dgm:spPr/>
    </dgm:pt>
    <dgm:pt modelId="{5C57A832-D956-4446-8EBA-6D2F55B1841E}" type="pres">
      <dgm:prSet presAssocID="{B7E17A1B-1790-4045-A2ED-6F82EEA68C0C}" presName="textRect" presStyleLbl="revTx" presStyleIdx="0" presStyleCnt="6">
        <dgm:presLayoutVars>
          <dgm:chMax val="1"/>
          <dgm:chPref val="1"/>
        </dgm:presLayoutVars>
      </dgm:prSet>
      <dgm:spPr/>
    </dgm:pt>
    <dgm:pt modelId="{0B6B4856-3A26-4E1A-8B31-65790E146F47}" type="pres">
      <dgm:prSet presAssocID="{78386D35-9AB9-4950-9B9A-DEF41E1433EA}" presName="sibTrans" presStyleLbl="sibTrans2D1" presStyleIdx="0" presStyleCnt="0"/>
      <dgm:spPr/>
    </dgm:pt>
    <dgm:pt modelId="{8C403E97-3071-41FA-BC0B-A004E8161E33}" type="pres">
      <dgm:prSet presAssocID="{AEF85452-B7FF-4EE7-A5B0-F90A10E5DA44}" presName="compNode" presStyleCnt="0"/>
      <dgm:spPr/>
    </dgm:pt>
    <dgm:pt modelId="{6D991CA1-1DD3-4057-A87F-0AF693F4E4D7}" type="pres">
      <dgm:prSet presAssocID="{AEF85452-B7FF-4EE7-A5B0-F90A10E5DA44}" presName="iconBgRect" presStyleLbl="bgShp" presStyleIdx="1" presStyleCnt="6"/>
      <dgm:spPr/>
    </dgm:pt>
    <dgm:pt modelId="{FF33B82F-52A6-4799-B2CA-B6333F6BCE45}" type="pres">
      <dgm:prSet presAssocID="{AEF85452-B7FF-4EE7-A5B0-F90A10E5DA44}" presName="iconRect" presStyleLbl="node1" presStyleIdx="1" presStyleCnt="6"/>
      <dgm:spPr>
        <a:blipFill rotWithShape="1">
          <a:blip xmlns:r="http://schemas.openxmlformats.org/officeDocument/2006/relationships" r:embed="rId2">
            <a:duotone>
              <a:schemeClr val="dk2">
                <a:hueOff val="0"/>
                <a:satOff val="0"/>
                <a:lumOff val="0"/>
                <a:alphaOff val="0"/>
                <a:shade val="20000"/>
                <a:satMod val="200000"/>
              </a:schemeClr>
              <a:schemeClr val="dk2">
                <a:hueOff val="0"/>
                <a:satOff val="0"/>
                <a:lumOff val="0"/>
                <a:alphaOff val="0"/>
                <a:tint val="12000"/>
                <a:satMod val="190000"/>
              </a:schemeClr>
            </a:duotone>
          </a:blip>
          <a:srcRect/>
          <a:stretch>
            <a:fillRect/>
          </a:stretch>
        </a:blipFill>
      </dgm:spPr>
    </dgm:pt>
    <dgm:pt modelId="{0706B70B-330A-4451-B3DF-3C3EE010B9D2}" type="pres">
      <dgm:prSet presAssocID="{AEF85452-B7FF-4EE7-A5B0-F90A10E5DA44}" presName="spaceRect" presStyleCnt="0"/>
      <dgm:spPr/>
    </dgm:pt>
    <dgm:pt modelId="{2A6A3A8C-3C6E-4BC3-86B8-5D782625E735}" type="pres">
      <dgm:prSet presAssocID="{AEF85452-B7FF-4EE7-A5B0-F90A10E5DA44}" presName="textRect" presStyleLbl="revTx" presStyleIdx="1" presStyleCnt="6">
        <dgm:presLayoutVars>
          <dgm:chMax val="1"/>
          <dgm:chPref val="1"/>
        </dgm:presLayoutVars>
      </dgm:prSet>
      <dgm:spPr/>
    </dgm:pt>
    <dgm:pt modelId="{D4069E2F-5A66-4540-9334-7C6FE7E7221D}" type="pres">
      <dgm:prSet presAssocID="{9F7499CA-F606-43E1-A3FD-A9E5B720E8A3}" presName="sibTrans" presStyleLbl="sibTrans2D1" presStyleIdx="0" presStyleCnt="0"/>
      <dgm:spPr/>
    </dgm:pt>
    <dgm:pt modelId="{EC1DB551-94BC-4240-971D-9EE1F39C5AC1}" type="pres">
      <dgm:prSet presAssocID="{37667116-6358-4D5D-813D-8A6EFE6E9244}" presName="compNode" presStyleCnt="0"/>
      <dgm:spPr/>
    </dgm:pt>
    <dgm:pt modelId="{6441B1BC-B1A8-4CE3-A75B-BC4E926B633E}" type="pres">
      <dgm:prSet presAssocID="{37667116-6358-4D5D-813D-8A6EFE6E9244}" presName="iconBgRect" presStyleLbl="bgShp" presStyleIdx="2" presStyleCnt="6"/>
      <dgm:spPr/>
    </dgm:pt>
    <dgm:pt modelId="{8713E948-4D2B-46AE-A9FD-7D3DA80BA623}" type="pres">
      <dgm:prSet presAssocID="{37667116-6358-4D5D-813D-8A6EFE6E9244}"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Playbook"/>
        </a:ext>
      </dgm:extLst>
    </dgm:pt>
    <dgm:pt modelId="{32A558B7-F79F-4558-A881-AC12FF94B36F}" type="pres">
      <dgm:prSet presAssocID="{37667116-6358-4D5D-813D-8A6EFE6E9244}" presName="spaceRect" presStyleCnt="0"/>
      <dgm:spPr/>
    </dgm:pt>
    <dgm:pt modelId="{25FD0C59-908F-460F-A669-E93A30F22BC9}" type="pres">
      <dgm:prSet presAssocID="{37667116-6358-4D5D-813D-8A6EFE6E9244}" presName="textRect" presStyleLbl="revTx" presStyleIdx="2" presStyleCnt="6">
        <dgm:presLayoutVars>
          <dgm:chMax val="1"/>
          <dgm:chPref val="1"/>
        </dgm:presLayoutVars>
      </dgm:prSet>
      <dgm:spPr/>
    </dgm:pt>
    <dgm:pt modelId="{11B64104-C59B-4142-A559-A448920D70E5}" type="pres">
      <dgm:prSet presAssocID="{DCBEBADF-F854-44CC-80FD-E8EEB84675B1}" presName="sibTrans" presStyleLbl="sibTrans2D1" presStyleIdx="0" presStyleCnt="0"/>
      <dgm:spPr/>
    </dgm:pt>
    <dgm:pt modelId="{2A5A02ED-82BF-439E-8DA5-70559951088C}" type="pres">
      <dgm:prSet presAssocID="{7C3C27AE-63B0-423B-AD62-FDE95DB4AF79}" presName="compNode" presStyleCnt="0"/>
      <dgm:spPr/>
    </dgm:pt>
    <dgm:pt modelId="{602E3B56-46B0-4E5A-BC92-7D05753176B7}" type="pres">
      <dgm:prSet presAssocID="{7C3C27AE-63B0-423B-AD62-FDE95DB4AF79}" presName="iconBgRect" presStyleLbl="bgShp" presStyleIdx="3" presStyleCnt="6"/>
      <dgm:spPr/>
    </dgm:pt>
    <dgm:pt modelId="{5EDED65E-B4D3-4E7E-BCE1-C11A435B572B}" type="pres">
      <dgm:prSet presAssocID="{7C3C27AE-63B0-423B-AD62-FDE95DB4AF79}"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itcase"/>
        </a:ext>
      </dgm:extLst>
    </dgm:pt>
    <dgm:pt modelId="{C2B398B2-55A1-493C-A246-27A8A546D275}" type="pres">
      <dgm:prSet presAssocID="{7C3C27AE-63B0-423B-AD62-FDE95DB4AF79}" presName="spaceRect" presStyleCnt="0"/>
      <dgm:spPr/>
    </dgm:pt>
    <dgm:pt modelId="{FCF880AE-3112-4B7F-8E5B-17CDF28BEDAA}" type="pres">
      <dgm:prSet presAssocID="{7C3C27AE-63B0-423B-AD62-FDE95DB4AF79}" presName="textRect" presStyleLbl="revTx" presStyleIdx="3" presStyleCnt="6">
        <dgm:presLayoutVars>
          <dgm:chMax val="1"/>
          <dgm:chPref val="1"/>
        </dgm:presLayoutVars>
      </dgm:prSet>
      <dgm:spPr/>
    </dgm:pt>
    <dgm:pt modelId="{7D2EE27C-DADB-40D2-B767-A5385E0A7B62}" type="pres">
      <dgm:prSet presAssocID="{F32DBA82-F29B-4D11-9A92-E4534F047BED}" presName="sibTrans" presStyleLbl="sibTrans2D1" presStyleIdx="0" presStyleCnt="0"/>
      <dgm:spPr/>
    </dgm:pt>
    <dgm:pt modelId="{BA2706E0-F815-4177-B7BB-AFD0561196CB}" type="pres">
      <dgm:prSet presAssocID="{FA62AADA-6375-46C2-B67A-B3F07F681EE3}" presName="compNode" presStyleCnt="0"/>
      <dgm:spPr/>
    </dgm:pt>
    <dgm:pt modelId="{03B00870-21B9-458A-85C7-F4F1DD35DAFA}" type="pres">
      <dgm:prSet presAssocID="{FA62AADA-6375-46C2-B67A-B3F07F681EE3}" presName="iconBgRect" presStyleLbl="bgShp" presStyleIdx="4" presStyleCnt="6"/>
      <dgm:spPr/>
    </dgm:pt>
    <dgm:pt modelId="{CD5EE74B-778B-4B68-AD6D-095E3FE5CECD}" type="pres">
      <dgm:prSet presAssocID="{FA62AADA-6375-46C2-B67A-B3F07F681EE3}" presName="iconRect" presStyleLbl="node1" presStyleIdx="4" presStyleCnt="6"/>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Road with solid fill"/>
        </a:ext>
      </dgm:extLst>
    </dgm:pt>
    <dgm:pt modelId="{ACE77253-58BB-4023-8517-8A121861E865}" type="pres">
      <dgm:prSet presAssocID="{FA62AADA-6375-46C2-B67A-B3F07F681EE3}" presName="spaceRect" presStyleCnt="0"/>
      <dgm:spPr/>
    </dgm:pt>
    <dgm:pt modelId="{48C1EF20-3889-4B07-A13F-A3E08BBE3259}" type="pres">
      <dgm:prSet presAssocID="{FA62AADA-6375-46C2-B67A-B3F07F681EE3}" presName="textRect" presStyleLbl="revTx" presStyleIdx="4" presStyleCnt="6">
        <dgm:presLayoutVars>
          <dgm:chMax val="1"/>
          <dgm:chPref val="1"/>
        </dgm:presLayoutVars>
      </dgm:prSet>
      <dgm:spPr/>
    </dgm:pt>
    <dgm:pt modelId="{6C40E8E9-AAF5-4A3D-BC90-FBAC39F11B0F}" type="pres">
      <dgm:prSet presAssocID="{8DDB845F-A84B-4B36-935F-0E3812934F32}" presName="sibTrans" presStyleLbl="sibTrans2D1" presStyleIdx="0" presStyleCnt="0"/>
      <dgm:spPr/>
    </dgm:pt>
    <dgm:pt modelId="{FFBA2288-43D7-474D-9593-62D6C130F2A4}" type="pres">
      <dgm:prSet presAssocID="{B38618A5-9EC6-4C44-819A-6935AB617D7B}" presName="compNode" presStyleCnt="0"/>
      <dgm:spPr/>
    </dgm:pt>
    <dgm:pt modelId="{30BBD16C-8A5A-42D5-B85D-BB91B69202E4}" type="pres">
      <dgm:prSet presAssocID="{B38618A5-9EC6-4C44-819A-6935AB617D7B}" presName="iconBgRect" presStyleLbl="bgShp" presStyleIdx="5" presStyleCnt="6"/>
      <dgm:spPr/>
    </dgm:pt>
    <dgm:pt modelId="{8B3F28A0-404E-4774-AC9B-997BCB0A9DC2}" type="pres">
      <dgm:prSet presAssocID="{B38618A5-9EC6-4C44-819A-6935AB617D7B}" presName="iconRect" presStyleLbl="nod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oute (Two Pins With A Path) with solid fill"/>
        </a:ext>
      </dgm:extLst>
    </dgm:pt>
    <dgm:pt modelId="{4E794128-9F45-459D-9934-AC63B0357EBB}" type="pres">
      <dgm:prSet presAssocID="{B38618A5-9EC6-4C44-819A-6935AB617D7B}" presName="spaceRect" presStyleCnt="0"/>
      <dgm:spPr/>
    </dgm:pt>
    <dgm:pt modelId="{EBE59723-2A21-4558-9F92-EEEC1768FAEC}" type="pres">
      <dgm:prSet presAssocID="{B38618A5-9EC6-4C44-819A-6935AB617D7B}" presName="textRect" presStyleLbl="revTx" presStyleIdx="5" presStyleCnt="6">
        <dgm:presLayoutVars>
          <dgm:chMax val="1"/>
          <dgm:chPref val="1"/>
        </dgm:presLayoutVars>
      </dgm:prSet>
      <dgm:spPr/>
    </dgm:pt>
  </dgm:ptLst>
  <dgm:cxnLst>
    <dgm:cxn modelId="{AE03C21A-654E-4A62-AB9E-42F8DB7341C0}" srcId="{A0685EA8-3924-47FA-BAC6-FDB0002AACF1}" destId="{37667116-6358-4D5D-813D-8A6EFE6E9244}" srcOrd="2" destOrd="0" parTransId="{F1650461-B89A-42DB-A3D6-36342F16430B}" sibTransId="{DCBEBADF-F854-44CC-80FD-E8EEB84675B1}"/>
    <dgm:cxn modelId="{C1E06A34-6913-4F70-B1CB-6CDE39BE5E59}" type="presOf" srcId="{DCBEBADF-F854-44CC-80FD-E8EEB84675B1}" destId="{11B64104-C59B-4142-A559-A448920D70E5}" srcOrd="0" destOrd="0" presId="urn:microsoft.com/office/officeart/2018/2/layout/IconCircleList"/>
    <dgm:cxn modelId="{CEA1713C-5619-4642-ABA7-B9206249FFD3}" type="presOf" srcId="{9F7499CA-F606-43E1-A3FD-A9E5B720E8A3}" destId="{D4069E2F-5A66-4540-9334-7C6FE7E7221D}" srcOrd="0" destOrd="0" presId="urn:microsoft.com/office/officeart/2018/2/layout/IconCircleList"/>
    <dgm:cxn modelId="{8840013E-8B61-450C-95B4-C829ACD4290A}" srcId="{A0685EA8-3924-47FA-BAC6-FDB0002AACF1}" destId="{FA62AADA-6375-46C2-B67A-B3F07F681EE3}" srcOrd="4" destOrd="0" parTransId="{0AECD15D-0FF1-42D5-BDF1-C66C2FDF4CFB}" sibTransId="{8DDB845F-A84B-4B36-935F-0E3812934F32}"/>
    <dgm:cxn modelId="{77219563-8511-493F-AC4D-CB64BBCB38BC}" type="presOf" srcId="{F32DBA82-F29B-4D11-9A92-E4534F047BED}" destId="{7D2EE27C-DADB-40D2-B767-A5385E0A7B62}" srcOrd="0" destOrd="0" presId="urn:microsoft.com/office/officeart/2018/2/layout/IconCircleList"/>
    <dgm:cxn modelId="{873ECD65-8A43-4058-BA5E-C4994792FCFD}" type="presOf" srcId="{A0685EA8-3924-47FA-BAC6-FDB0002AACF1}" destId="{E89BBE56-E952-46E6-B857-3A9F2BE49679}" srcOrd="0" destOrd="0" presId="urn:microsoft.com/office/officeart/2018/2/layout/IconCircleList"/>
    <dgm:cxn modelId="{47069066-D947-4B12-B7E2-91EC62CB13F7}" type="presOf" srcId="{7C3C27AE-63B0-423B-AD62-FDE95DB4AF79}" destId="{FCF880AE-3112-4B7F-8E5B-17CDF28BEDAA}" srcOrd="0" destOrd="0" presId="urn:microsoft.com/office/officeart/2018/2/layout/IconCircleList"/>
    <dgm:cxn modelId="{09B00057-3D3C-4374-B86D-4F52256CB0FC}" srcId="{A0685EA8-3924-47FA-BAC6-FDB0002AACF1}" destId="{7C3C27AE-63B0-423B-AD62-FDE95DB4AF79}" srcOrd="3" destOrd="0" parTransId="{1906CB0D-A922-4B69-9C9E-CDCF406F5F82}" sibTransId="{F32DBA82-F29B-4D11-9A92-E4534F047BED}"/>
    <dgm:cxn modelId="{7C8EA591-2503-4A8B-80D6-B4B311AA7A02}" type="presOf" srcId="{FA62AADA-6375-46C2-B67A-B3F07F681EE3}" destId="{48C1EF20-3889-4B07-A13F-A3E08BBE3259}" srcOrd="0" destOrd="0" presId="urn:microsoft.com/office/officeart/2018/2/layout/IconCircleList"/>
    <dgm:cxn modelId="{89B0C99E-9CBE-46FF-B520-03225897A022}" type="presOf" srcId="{AEF85452-B7FF-4EE7-A5B0-F90A10E5DA44}" destId="{2A6A3A8C-3C6E-4BC3-86B8-5D782625E735}" srcOrd="0" destOrd="0" presId="urn:microsoft.com/office/officeart/2018/2/layout/IconCircleList"/>
    <dgm:cxn modelId="{CAD53BA7-98C7-4EB2-AD7B-5F24861B1DB2}" type="presOf" srcId="{37667116-6358-4D5D-813D-8A6EFE6E9244}" destId="{25FD0C59-908F-460F-A669-E93A30F22BC9}" srcOrd="0" destOrd="0" presId="urn:microsoft.com/office/officeart/2018/2/layout/IconCircleList"/>
    <dgm:cxn modelId="{E1CEF4A9-D3CA-4179-B1EB-25EB7193EE38}" srcId="{A0685EA8-3924-47FA-BAC6-FDB0002AACF1}" destId="{AEF85452-B7FF-4EE7-A5B0-F90A10E5DA44}" srcOrd="1" destOrd="0" parTransId="{4E22D0EE-7B0D-46A9-944D-50608A795D09}" sibTransId="{9F7499CA-F606-43E1-A3FD-A9E5B720E8A3}"/>
    <dgm:cxn modelId="{9FDD2BAD-18F4-41A5-B63F-AC85165E57BE}" srcId="{A0685EA8-3924-47FA-BAC6-FDB0002AACF1}" destId="{B7E17A1B-1790-4045-A2ED-6F82EEA68C0C}" srcOrd="0" destOrd="0" parTransId="{F1FE33AC-2417-402E-9E0F-28C92BB1467D}" sibTransId="{78386D35-9AB9-4950-9B9A-DEF41E1433EA}"/>
    <dgm:cxn modelId="{D72C61C8-7E16-489C-9085-19C7BD022639}" type="presOf" srcId="{B38618A5-9EC6-4C44-819A-6935AB617D7B}" destId="{EBE59723-2A21-4558-9F92-EEEC1768FAEC}" srcOrd="0" destOrd="0" presId="urn:microsoft.com/office/officeart/2018/2/layout/IconCircleList"/>
    <dgm:cxn modelId="{026E26CC-E0F7-4D50-9B61-E75901E12B1E}" srcId="{A0685EA8-3924-47FA-BAC6-FDB0002AACF1}" destId="{B38618A5-9EC6-4C44-819A-6935AB617D7B}" srcOrd="5" destOrd="0" parTransId="{D62F2B4A-2244-4636-8897-0B1925022478}" sibTransId="{B9332B93-5116-4FF9-9DD7-9209B5F76A9B}"/>
    <dgm:cxn modelId="{57FFFAD9-4817-48F0-B7BF-C68C11137A4C}" type="presOf" srcId="{B7E17A1B-1790-4045-A2ED-6F82EEA68C0C}" destId="{5C57A832-D956-4446-8EBA-6D2F55B1841E}" srcOrd="0" destOrd="0" presId="urn:microsoft.com/office/officeart/2018/2/layout/IconCircleList"/>
    <dgm:cxn modelId="{6319C4F4-A189-4092-A73D-0953B1100E44}" type="presOf" srcId="{8DDB845F-A84B-4B36-935F-0E3812934F32}" destId="{6C40E8E9-AAF5-4A3D-BC90-FBAC39F11B0F}" srcOrd="0" destOrd="0" presId="urn:microsoft.com/office/officeart/2018/2/layout/IconCircleList"/>
    <dgm:cxn modelId="{661DEFF9-AD7E-46AC-8509-7F7CB5C00CD9}" type="presOf" srcId="{78386D35-9AB9-4950-9B9A-DEF41E1433EA}" destId="{0B6B4856-3A26-4E1A-8B31-65790E146F47}" srcOrd="0" destOrd="0" presId="urn:microsoft.com/office/officeart/2018/2/layout/IconCircleList"/>
    <dgm:cxn modelId="{C0D720FF-8F3A-4462-8D20-8D7C75A1CB2F}" type="presParOf" srcId="{E89BBE56-E952-46E6-B857-3A9F2BE49679}" destId="{82539087-F8FD-49FF-85C9-36EF0326DE71}" srcOrd="0" destOrd="0" presId="urn:microsoft.com/office/officeart/2018/2/layout/IconCircleList"/>
    <dgm:cxn modelId="{7206EB61-67D5-41C9-8A7D-CE4F4FFD89D8}" type="presParOf" srcId="{82539087-F8FD-49FF-85C9-36EF0326DE71}" destId="{E8280259-3C84-4D2B-85FF-D0CA956B2CF4}" srcOrd="0" destOrd="0" presId="urn:microsoft.com/office/officeart/2018/2/layout/IconCircleList"/>
    <dgm:cxn modelId="{5287C08C-1A08-4663-A0E1-8D8EC0B1EC40}" type="presParOf" srcId="{E8280259-3C84-4D2B-85FF-D0CA956B2CF4}" destId="{9E515C33-59F1-42B1-93B7-57A261895CE3}" srcOrd="0" destOrd="0" presId="urn:microsoft.com/office/officeart/2018/2/layout/IconCircleList"/>
    <dgm:cxn modelId="{EB22AB13-6D0C-452F-A94A-C5089E5A1566}" type="presParOf" srcId="{E8280259-3C84-4D2B-85FF-D0CA956B2CF4}" destId="{15F9B0AA-06FA-4AEE-89B0-4DA7C1DC958F}" srcOrd="1" destOrd="0" presId="urn:microsoft.com/office/officeart/2018/2/layout/IconCircleList"/>
    <dgm:cxn modelId="{4341D18D-3923-4048-8B02-563BA1C6CF8D}" type="presParOf" srcId="{E8280259-3C84-4D2B-85FF-D0CA956B2CF4}" destId="{464CBFAB-2260-49CC-AE21-0CE660CE23E3}" srcOrd="2" destOrd="0" presId="urn:microsoft.com/office/officeart/2018/2/layout/IconCircleList"/>
    <dgm:cxn modelId="{B3794D73-4772-4218-B766-99C6D6E0CDFC}" type="presParOf" srcId="{E8280259-3C84-4D2B-85FF-D0CA956B2CF4}" destId="{5C57A832-D956-4446-8EBA-6D2F55B1841E}" srcOrd="3" destOrd="0" presId="urn:microsoft.com/office/officeart/2018/2/layout/IconCircleList"/>
    <dgm:cxn modelId="{E26504F4-CD2C-433A-894D-E88DE8D97BAC}" type="presParOf" srcId="{82539087-F8FD-49FF-85C9-36EF0326DE71}" destId="{0B6B4856-3A26-4E1A-8B31-65790E146F47}" srcOrd="1" destOrd="0" presId="urn:microsoft.com/office/officeart/2018/2/layout/IconCircleList"/>
    <dgm:cxn modelId="{E24A20C1-DF7F-4752-A3B9-614F2057C0C3}" type="presParOf" srcId="{82539087-F8FD-49FF-85C9-36EF0326DE71}" destId="{8C403E97-3071-41FA-BC0B-A004E8161E33}" srcOrd="2" destOrd="0" presId="urn:microsoft.com/office/officeart/2018/2/layout/IconCircleList"/>
    <dgm:cxn modelId="{EBC86820-14C4-4D4C-BAC5-26E5581D7DEF}" type="presParOf" srcId="{8C403E97-3071-41FA-BC0B-A004E8161E33}" destId="{6D991CA1-1DD3-4057-A87F-0AF693F4E4D7}" srcOrd="0" destOrd="0" presId="urn:microsoft.com/office/officeart/2018/2/layout/IconCircleList"/>
    <dgm:cxn modelId="{67FDEF6B-EAAB-49C9-876B-3FDB8F4557AF}" type="presParOf" srcId="{8C403E97-3071-41FA-BC0B-A004E8161E33}" destId="{FF33B82F-52A6-4799-B2CA-B6333F6BCE45}" srcOrd="1" destOrd="0" presId="urn:microsoft.com/office/officeart/2018/2/layout/IconCircleList"/>
    <dgm:cxn modelId="{890BB216-3E2D-4ADE-8953-B8E638630DCB}" type="presParOf" srcId="{8C403E97-3071-41FA-BC0B-A004E8161E33}" destId="{0706B70B-330A-4451-B3DF-3C3EE010B9D2}" srcOrd="2" destOrd="0" presId="urn:microsoft.com/office/officeart/2018/2/layout/IconCircleList"/>
    <dgm:cxn modelId="{E02A68E0-9A23-4034-8CE8-F4FAE3D726ED}" type="presParOf" srcId="{8C403E97-3071-41FA-BC0B-A004E8161E33}" destId="{2A6A3A8C-3C6E-4BC3-86B8-5D782625E735}" srcOrd="3" destOrd="0" presId="urn:microsoft.com/office/officeart/2018/2/layout/IconCircleList"/>
    <dgm:cxn modelId="{D84CF7BE-5756-4590-A16A-69E126A433CA}" type="presParOf" srcId="{82539087-F8FD-49FF-85C9-36EF0326DE71}" destId="{D4069E2F-5A66-4540-9334-7C6FE7E7221D}" srcOrd="3" destOrd="0" presId="urn:microsoft.com/office/officeart/2018/2/layout/IconCircleList"/>
    <dgm:cxn modelId="{1546F720-4A06-419E-A353-44BE3FD00D09}" type="presParOf" srcId="{82539087-F8FD-49FF-85C9-36EF0326DE71}" destId="{EC1DB551-94BC-4240-971D-9EE1F39C5AC1}" srcOrd="4" destOrd="0" presId="urn:microsoft.com/office/officeart/2018/2/layout/IconCircleList"/>
    <dgm:cxn modelId="{5620D343-FC84-4697-9E28-F825DC75DF98}" type="presParOf" srcId="{EC1DB551-94BC-4240-971D-9EE1F39C5AC1}" destId="{6441B1BC-B1A8-4CE3-A75B-BC4E926B633E}" srcOrd="0" destOrd="0" presId="urn:microsoft.com/office/officeart/2018/2/layout/IconCircleList"/>
    <dgm:cxn modelId="{B05792E9-C60A-4125-9FB2-65805601103A}" type="presParOf" srcId="{EC1DB551-94BC-4240-971D-9EE1F39C5AC1}" destId="{8713E948-4D2B-46AE-A9FD-7D3DA80BA623}" srcOrd="1" destOrd="0" presId="urn:microsoft.com/office/officeart/2018/2/layout/IconCircleList"/>
    <dgm:cxn modelId="{A57CE014-EAA2-42B1-B124-E9908C4E8DB4}" type="presParOf" srcId="{EC1DB551-94BC-4240-971D-9EE1F39C5AC1}" destId="{32A558B7-F79F-4558-A881-AC12FF94B36F}" srcOrd="2" destOrd="0" presId="urn:microsoft.com/office/officeart/2018/2/layout/IconCircleList"/>
    <dgm:cxn modelId="{7EDD3D77-3586-418C-BF03-189EE0F645B6}" type="presParOf" srcId="{EC1DB551-94BC-4240-971D-9EE1F39C5AC1}" destId="{25FD0C59-908F-460F-A669-E93A30F22BC9}" srcOrd="3" destOrd="0" presId="urn:microsoft.com/office/officeart/2018/2/layout/IconCircleList"/>
    <dgm:cxn modelId="{E0265C06-F143-4C29-BBD5-B74D1DF12678}" type="presParOf" srcId="{82539087-F8FD-49FF-85C9-36EF0326DE71}" destId="{11B64104-C59B-4142-A559-A448920D70E5}" srcOrd="5" destOrd="0" presId="urn:microsoft.com/office/officeart/2018/2/layout/IconCircleList"/>
    <dgm:cxn modelId="{1D445FDC-EE31-4ED0-953E-556CB48CABA0}" type="presParOf" srcId="{82539087-F8FD-49FF-85C9-36EF0326DE71}" destId="{2A5A02ED-82BF-439E-8DA5-70559951088C}" srcOrd="6" destOrd="0" presId="urn:microsoft.com/office/officeart/2018/2/layout/IconCircleList"/>
    <dgm:cxn modelId="{90D90835-1FCC-4877-8946-620C4E5029DC}" type="presParOf" srcId="{2A5A02ED-82BF-439E-8DA5-70559951088C}" destId="{602E3B56-46B0-4E5A-BC92-7D05753176B7}" srcOrd="0" destOrd="0" presId="urn:microsoft.com/office/officeart/2018/2/layout/IconCircleList"/>
    <dgm:cxn modelId="{8AB73BCC-F4DE-4D2F-A813-398FD0A89709}" type="presParOf" srcId="{2A5A02ED-82BF-439E-8DA5-70559951088C}" destId="{5EDED65E-B4D3-4E7E-BCE1-C11A435B572B}" srcOrd="1" destOrd="0" presId="urn:microsoft.com/office/officeart/2018/2/layout/IconCircleList"/>
    <dgm:cxn modelId="{6B7489D2-A16B-47F2-A796-2B6BB4392053}" type="presParOf" srcId="{2A5A02ED-82BF-439E-8DA5-70559951088C}" destId="{C2B398B2-55A1-493C-A246-27A8A546D275}" srcOrd="2" destOrd="0" presId="urn:microsoft.com/office/officeart/2018/2/layout/IconCircleList"/>
    <dgm:cxn modelId="{7C1BD82B-E2A0-4BBF-8CBB-1B737DD30CDE}" type="presParOf" srcId="{2A5A02ED-82BF-439E-8DA5-70559951088C}" destId="{FCF880AE-3112-4B7F-8E5B-17CDF28BEDAA}" srcOrd="3" destOrd="0" presId="urn:microsoft.com/office/officeart/2018/2/layout/IconCircleList"/>
    <dgm:cxn modelId="{234C28E6-B49C-44BD-99D0-B1EBBB4A615B}" type="presParOf" srcId="{82539087-F8FD-49FF-85C9-36EF0326DE71}" destId="{7D2EE27C-DADB-40D2-B767-A5385E0A7B62}" srcOrd="7" destOrd="0" presId="urn:microsoft.com/office/officeart/2018/2/layout/IconCircleList"/>
    <dgm:cxn modelId="{D0628F3A-7DB4-488A-995F-FBE8F50087A3}" type="presParOf" srcId="{82539087-F8FD-49FF-85C9-36EF0326DE71}" destId="{BA2706E0-F815-4177-B7BB-AFD0561196CB}" srcOrd="8" destOrd="0" presId="urn:microsoft.com/office/officeart/2018/2/layout/IconCircleList"/>
    <dgm:cxn modelId="{E540BF78-4A8C-496A-85AC-2536399FE883}" type="presParOf" srcId="{BA2706E0-F815-4177-B7BB-AFD0561196CB}" destId="{03B00870-21B9-458A-85C7-F4F1DD35DAFA}" srcOrd="0" destOrd="0" presId="urn:microsoft.com/office/officeart/2018/2/layout/IconCircleList"/>
    <dgm:cxn modelId="{3C6BB39F-6262-433F-BE5C-3432705509E4}" type="presParOf" srcId="{BA2706E0-F815-4177-B7BB-AFD0561196CB}" destId="{CD5EE74B-778B-4B68-AD6D-095E3FE5CECD}" srcOrd="1" destOrd="0" presId="urn:microsoft.com/office/officeart/2018/2/layout/IconCircleList"/>
    <dgm:cxn modelId="{950B081F-3BF3-4C73-B0B0-A974EAE5FB01}" type="presParOf" srcId="{BA2706E0-F815-4177-B7BB-AFD0561196CB}" destId="{ACE77253-58BB-4023-8517-8A121861E865}" srcOrd="2" destOrd="0" presId="urn:microsoft.com/office/officeart/2018/2/layout/IconCircleList"/>
    <dgm:cxn modelId="{F99F331C-CEFF-4A5D-9503-3E1AE6FAF54C}" type="presParOf" srcId="{BA2706E0-F815-4177-B7BB-AFD0561196CB}" destId="{48C1EF20-3889-4B07-A13F-A3E08BBE3259}" srcOrd="3" destOrd="0" presId="urn:microsoft.com/office/officeart/2018/2/layout/IconCircleList"/>
    <dgm:cxn modelId="{707B3FC0-0049-4D68-BDBE-A8185EBB5B22}" type="presParOf" srcId="{82539087-F8FD-49FF-85C9-36EF0326DE71}" destId="{6C40E8E9-AAF5-4A3D-BC90-FBAC39F11B0F}" srcOrd="9" destOrd="0" presId="urn:microsoft.com/office/officeart/2018/2/layout/IconCircleList"/>
    <dgm:cxn modelId="{7FAAEF81-F42B-4ED4-95FC-FFDD810E8869}" type="presParOf" srcId="{82539087-F8FD-49FF-85C9-36EF0326DE71}" destId="{FFBA2288-43D7-474D-9593-62D6C130F2A4}" srcOrd="10" destOrd="0" presId="urn:microsoft.com/office/officeart/2018/2/layout/IconCircleList"/>
    <dgm:cxn modelId="{44A84D06-39E4-4C05-BCF3-281F648EDC89}" type="presParOf" srcId="{FFBA2288-43D7-474D-9593-62D6C130F2A4}" destId="{30BBD16C-8A5A-42D5-B85D-BB91B69202E4}" srcOrd="0" destOrd="0" presId="urn:microsoft.com/office/officeart/2018/2/layout/IconCircleList"/>
    <dgm:cxn modelId="{CF6EE9B0-434A-4C8F-AF5C-AA6DCC96F163}" type="presParOf" srcId="{FFBA2288-43D7-474D-9593-62D6C130F2A4}" destId="{8B3F28A0-404E-4774-AC9B-997BCB0A9DC2}" srcOrd="1" destOrd="0" presId="urn:microsoft.com/office/officeart/2018/2/layout/IconCircleList"/>
    <dgm:cxn modelId="{09754B48-C672-48E8-9016-017C31EC6AFB}" type="presParOf" srcId="{FFBA2288-43D7-474D-9593-62D6C130F2A4}" destId="{4E794128-9F45-459D-9934-AC63B0357EBB}" srcOrd="2" destOrd="0" presId="urn:microsoft.com/office/officeart/2018/2/layout/IconCircleList"/>
    <dgm:cxn modelId="{0DFD94C6-6B24-4AA5-AD0A-753F650D8447}" type="presParOf" srcId="{FFBA2288-43D7-474D-9593-62D6C130F2A4}" destId="{EBE59723-2A21-4558-9F92-EEEC1768FAE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5CEACE66-18E9-457A-8FDD-86ADA40E9DDE}"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3E2BE817-FC3C-4679-BAAA-CA3FDD514F7B}">
      <dgm:prSet custT="1"/>
      <dgm:spPr/>
      <dgm:t>
        <a:bodyPr/>
        <a:lstStyle/>
        <a:p>
          <a:r>
            <a:rPr lang="en-US" sz="2400" dirty="0"/>
            <a:t>Spiritually grounded volunteers aligned with Kairos values</a:t>
          </a:r>
        </a:p>
      </dgm:t>
    </dgm:pt>
    <dgm:pt modelId="{77A83002-E9F4-4057-A489-CB78D209249E}" type="parTrans" cxnId="{B6E0D471-2A0B-43B6-B425-41DD7362C8D8}">
      <dgm:prSet/>
      <dgm:spPr/>
      <dgm:t>
        <a:bodyPr/>
        <a:lstStyle/>
        <a:p>
          <a:endParaRPr lang="en-US" sz="2400"/>
        </a:p>
      </dgm:t>
    </dgm:pt>
    <dgm:pt modelId="{57D46C7F-C9BD-4C3E-B6CE-BC75500E6408}" type="sibTrans" cxnId="{B6E0D471-2A0B-43B6-B425-41DD7362C8D8}">
      <dgm:prSet/>
      <dgm:spPr/>
      <dgm:t>
        <a:bodyPr/>
        <a:lstStyle/>
        <a:p>
          <a:endParaRPr lang="en-US" sz="2400"/>
        </a:p>
      </dgm:t>
    </dgm:pt>
    <dgm:pt modelId="{4CE086CF-727D-4C70-9E79-27B092CFAFAD}">
      <dgm:prSet custT="1"/>
      <dgm:spPr/>
      <dgm:t>
        <a:bodyPr/>
        <a:lstStyle/>
        <a:p>
          <a:r>
            <a:rPr lang="en-US" sz="2400"/>
            <a:t>Committed to Weekend and Continuing Ministry</a:t>
          </a:r>
          <a:endParaRPr lang="en-US" sz="2400" dirty="0"/>
        </a:p>
      </dgm:t>
    </dgm:pt>
    <dgm:pt modelId="{A5C2C26C-DD1B-4C8C-B3C5-B01B38296551}" type="parTrans" cxnId="{35660972-682D-4766-B349-A74D25B95F72}">
      <dgm:prSet/>
      <dgm:spPr/>
      <dgm:t>
        <a:bodyPr/>
        <a:lstStyle/>
        <a:p>
          <a:endParaRPr lang="en-US" sz="2400"/>
        </a:p>
      </dgm:t>
    </dgm:pt>
    <dgm:pt modelId="{2F17CC22-82C1-4A9C-A841-0A1CDB9735C7}" type="sibTrans" cxnId="{35660972-682D-4766-B349-A74D25B95F72}">
      <dgm:prSet/>
      <dgm:spPr/>
      <dgm:t>
        <a:bodyPr/>
        <a:lstStyle/>
        <a:p>
          <a:endParaRPr lang="en-US" sz="2400"/>
        </a:p>
      </dgm:t>
    </dgm:pt>
    <dgm:pt modelId="{BA00BF80-16D3-4E54-868E-89AD89B89E24}">
      <dgm:prSet custT="1"/>
      <dgm:spPr/>
      <dgm:t>
        <a:bodyPr/>
        <a:lstStyle/>
        <a:p>
          <a:r>
            <a:rPr lang="en-US" sz="2400"/>
            <a:t>Team Diversity</a:t>
          </a:r>
          <a:endParaRPr lang="en-US" sz="2400" dirty="0"/>
        </a:p>
      </dgm:t>
    </dgm:pt>
    <dgm:pt modelId="{90C116B4-6497-40C9-B7DB-4BD55061F605}" type="parTrans" cxnId="{C326083A-96FE-4C53-89BC-E059163FB1F4}">
      <dgm:prSet/>
      <dgm:spPr/>
      <dgm:t>
        <a:bodyPr/>
        <a:lstStyle/>
        <a:p>
          <a:endParaRPr lang="en-US" sz="2400"/>
        </a:p>
      </dgm:t>
    </dgm:pt>
    <dgm:pt modelId="{06B72FEC-DE1B-438A-8990-AB2C13641833}" type="sibTrans" cxnId="{C326083A-96FE-4C53-89BC-E059163FB1F4}">
      <dgm:prSet/>
      <dgm:spPr/>
      <dgm:t>
        <a:bodyPr/>
        <a:lstStyle/>
        <a:p>
          <a:endParaRPr lang="en-US" sz="2400"/>
        </a:p>
      </dgm:t>
    </dgm:pt>
    <dgm:pt modelId="{FAAD6CE9-8A38-44BA-9351-C993C4B98E52}" type="pres">
      <dgm:prSet presAssocID="{5CEACE66-18E9-457A-8FDD-86ADA40E9DDE}" presName="linear" presStyleCnt="0">
        <dgm:presLayoutVars>
          <dgm:animLvl val="lvl"/>
          <dgm:resizeHandles val="exact"/>
        </dgm:presLayoutVars>
      </dgm:prSet>
      <dgm:spPr/>
    </dgm:pt>
    <dgm:pt modelId="{38078172-C738-466E-B9E2-BC8D5D9F9E45}" type="pres">
      <dgm:prSet presAssocID="{3E2BE817-FC3C-4679-BAAA-CA3FDD514F7B}" presName="parentText" presStyleLbl="node1" presStyleIdx="0" presStyleCnt="3" custLinFactNeighborY="28693">
        <dgm:presLayoutVars>
          <dgm:chMax val="0"/>
          <dgm:bulletEnabled val="1"/>
        </dgm:presLayoutVars>
      </dgm:prSet>
      <dgm:spPr/>
    </dgm:pt>
    <dgm:pt modelId="{2146A062-5141-4E38-9A33-39C733DC02A7}" type="pres">
      <dgm:prSet presAssocID="{57D46C7F-C9BD-4C3E-B6CE-BC75500E6408}" presName="spacer" presStyleCnt="0"/>
      <dgm:spPr/>
    </dgm:pt>
    <dgm:pt modelId="{65E47524-0781-45A9-883C-5C7B475D75FD}" type="pres">
      <dgm:prSet presAssocID="{4CE086CF-727D-4C70-9E79-27B092CFAFAD}" presName="parentText" presStyleLbl="node1" presStyleIdx="1" presStyleCnt="3">
        <dgm:presLayoutVars>
          <dgm:chMax val="0"/>
          <dgm:bulletEnabled val="1"/>
        </dgm:presLayoutVars>
      </dgm:prSet>
      <dgm:spPr/>
    </dgm:pt>
    <dgm:pt modelId="{8FB6474D-DE7B-4ED2-9297-C9A8533FA3A5}" type="pres">
      <dgm:prSet presAssocID="{2F17CC22-82C1-4A9C-A841-0A1CDB9735C7}" presName="spacer" presStyleCnt="0"/>
      <dgm:spPr/>
    </dgm:pt>
    <dgm:pt modelId="{BE7A3E4F-E66D-4956-B587-92B77BB89C53}" type="pres">
      <dgm:prSet presAssocID="{BA00BF80-16D3-4E54-868E-89AD89B89E24}" presName="parentText" presStyleLbl="node1" presStyleIdx="2" presStyleCnt="3" custLinFactNeighborY="-28692">
        <dgm:presLayoutVars>
          <dgm:chMax val="0"/>
          <dgm:bulletEnabled val="1"/>
        </dgm:presLayoutVars>
      </dgm:prSet>
      <dgm:spPr/>
    </dgm:pt>
  </dgm:ptLst>
  <dgm:cxnLst>
    <dgm:cxn modelId="{55DDEA35-C42B-497A-B4D4-16042308E942}" type="presOf" srcId="{BA00BF80-16D3-4E54-868E-89AD89B89E24}" destId="{BE7A3E4F-E66D-4956-B587-92B77BB89C53}" srcOrd="0" destOrd="0" presId="urn:microsoft.com/office/officeart/2005/8/layout/vList2"/>
    <dgm:cxn modelId="{C326083A-96FE-4C53-89BC-E059163FB1F4}" srcId="{5CEACE66-18E9-457A-8FDD-86ADA40E9DDE}" destId="{BA00BF80-16D3-4E54-868E-89AD89B89E24}" srcOrd="2" destOrd="0" parTransId="{90C116B4-6497-40C9-B7DB-4BD55061F605}" sibTransId="{06B72FEC-DE1B-438A-8990-AB2C13641833}"/>
    <dgm:cxn modelId="{CCB0953B-06E1-4A5B-8553-441D3DFF4C0D}" type="presOf" srcId="{5CEACE66-18E9-457A-8FDD-86ADA40E9DDE}" destId="{FAAD6CE9-8A38-44BA-9351-C993C4B98E52}" srcOrd="0" destOrd="0" presId="urn:microsoft.com/office/officeart/2005/8/layout/vList2"/>
    <dgm:cxn modelId="{B6E0D471-2A0B-43B6-B425-41DD7362C8D8}" srcId="{5CEACE66-18E9-457A-8FDD-86ADA40E9DDE}" destId="{3E2BE817-FC3C-4679-BAAA-CA3FDD514F7B}" srcOrd="0" destOrd="0" parTransId="{77A83002-E9F4-4057-A489-CB78D209249E}" sibTransId="{57D46C7F-C9BD-4C3E-B6CE-BC75500E6408}"/>
    <dgm:cxn modelId="{35660972-682D-4766-B349-A74D25B95F72}" srcId="{5CEACE66-18E9-457A-8FDD-86ADA40E9DDE}" destId="{4CE086CF-727D-4C70-9E79-27B092CFAFAD}" srcOrd="1" destOrd="0" parTransId="{A5C2C26C-DD1B-4C8C-B3C5-B01B38296551}" sibTransId="{2F17CC22-82C1-4A9C-A841-0A1CDB9735C7}"/>
    <dgm:cxn modelId="{B52C3588-7C1A-4E40-B209-4AE0762BDFD3}" type="presOf" srcId="{4CE086CF-727D-4C70-9E79-27B092CFAFAD}" destId="{65E47524-0781-45A9-883C-5C7B475D75FD}" srcOrd="0" destOrd="0" presId="urn:microsoft.com/office/officeart/2005/8/layout/vList2"/>
    <dgm:cxn modelId="{BFA1D2A0-3C96-4EE5-AE2F-F1F2C59E8D16}" type="presOf" srcId="{3E2BE817-FC3C-4679-BAAA-CA3FDD514F7B}" destId="{38078172-C738-466E-B9E2-BC8D5D9F9E45}" srcOrd="0" destOrd="0" presId="urn:microsoft.com/office/officeart/2005/8/layout/vList2"/>
    <dgm:cxn modelId="{8683ACF5-9ED0-47A6-B507-4FE2F331068A}" type="presParOf" srcId="{FAAD6CE9-8A38-44BA-9351-C993C4B98E52}" destId="{38078172-C738-466E-B9E2-BC8D5D9F9E45}" srcOrd="0" destOrd="0" presId="urn:microsoft.com/office/officeart/2005/8/layout/vList2"/>
    <dgm:cxn modelId="{220BF741-6AF4-43E7-9190-65ABAE3DD75F}" type="presParOf" srcId="{FAAD6CE9-8A38-44BA-9351-C993C4B98E52}" destId="{2146A062-5141-4E38-9A33-39C733DC02A7}" srcOrd="1" destOrd="0" presId="urn:microsoft.com/office/officeart/2005/8/layout/vList2"/>
    <dgm:cxn modelId="{738B73F8-03D7-459F-903A-F6F9891F9733}" type="presParOf" srcId="{FAAD6CE9-8A38-44BA-9351-C993C4B98E52}" destId="{65E47524-0781-45A9-883C-5C7B475D75FD}" srcOrd="2" destOrd="0" presId="urn:microsoft.com/office/officeart/2005/8/layout/vList2"/>
    <dgm:cxn modelId="{945CFD76-DC5D-4507-8F7F-D0007BF2430E}" type="presParOf" srcId="{FAAD6CE9-8A38-44BA-9351-C993C4B98E52}" destId="{8FB6474D-DE7B-4ED2-9297-C9A8533FA3A5}" srcOrd="3" destOrd="0" presId="urn:microsoft.com/office/officeart/2005/8/layout/vList2"/>
    <dgm:cxn modelId="{AF8F54C4-CEA8-447C-9488-D3820C780562}" type="presParOf" srcId="{FAAD6CE9-8A38-44BA-9351-C993C4B98E52}" destId="{BE7A3E4F-E66D-4956-B587-92B77BB89C5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F73C29C-066B-4F7E-BAC2-232EA2316CEB}"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DC54BEA5-72C1-464D-85C2-9DA17055C888}">
      <dgm:prSet/>
      <dgm:spPr/>
      <dgm:t>
        <a:bodyPr/>
        <a:lstStyle/>
        <a:p>
          <a:r>
            <a:rPr lang="en-US"/>
            <a:t>Continuous support and encouragement</a:t>
          </a:r>
        </a:p>
      </dgm:t>
    </dgm:pt>
    <dgm:pt modelId="{ADBB6B5D-FF1E-4D96-8AA4-A0FB1D387214}" type="parTrans" cxnId="{BF63CD3D-83C2-4D11-BE36-736F69E23752}">
      <dgm:prSet/>
      <dgm:spPr/>
      <dgm:t>
        <a:bodyPr/>
        <a:lstStyle/>
        <a:p>
          <a:endParaRPr lang="en-US"/>
        </a:p>
      </dgm:t>
    </dgm:pt>
    <dgm:pt modelId="{E51576B9-4FAD-4045-B898-3826483BB19A}" type="sibTrans" cxnId="{BF63CD3D-83C2-4D11-BE36-736F69E23752}">
      <dgm:prSet/>
      <dgm:spPr/>
      <dgm:t>
        <a:bodyPr/>
        <a:lstStyle/>
        <a:p>
          <a:endParaRPr lang="en-US"/>
        </a:p>
      </dgm:t>
    </dgm:pt>
    <dgm:pt modelId="{5D9BC643-5490-4BE8-97FF-8DCDB26A4696}">
      <dgm:prSet/>
      <dgm:spPr/>
      <dgm:t>
        <a:bodyPr/>
        <a:lstStyle/>
        <a:p>
          <a:r>
            <a:rPr lang="en-US"/>
            <a:t>Tools and Resources</a:t>
          </a:r>
        </a:p>
      </dgm:t>
    </dgm:pt>
    <dgm:pt modelId="{17FEF270-ACBC-4D1C-BDF6-58A79B5F07A8}" type="parTrans" cxnId="{F5BFDF2D-FB36-49AB-A7A7-7E04EC57FE0D}">
      <dgm:prSet/>
      <dgm:spPr/>
      <dgm:t>
        <a:bodyPr/>
        <a:lstStyle/>
        <a:p>
          <a:endParaRPr lang="en-US"/>
        </a:p>
      </dgm:t>
    </dgm:pt>
    <dgm:pt modelId="{53D49809-D0E1-4253-8B5E-06C77BED72AD}" type="sibTrans" cxnId="{F5BFDF2D-FB36-49AB-A7A7-7E04EC57FE0D}">
      <dgm:prSet/>
      <dgm:spPr/>
      <dgm:t>
        <a:bodyPr/>
        <a:lstStyle/>
        <a:p>
          <a:endParaRPr lang="en-US"/>
        </a:p>
      </dgm:t>
    </dgm:pt>
    <dgm:pt modelId="{3660A88B-C636-4F94-B082-B6C9907B3C60}">
      <dgm:prSet/>
      <dgm:spPr/>
      <dgm:t>
        <a:bodyPr/>
        <a:lstStyle/>
        <a:p>
          <a:r>
            <a:rPr lang="en-US" dirty="0"/>
            <a:t>Regular Follow-ups</a:t>
          </a:r>
        </a:p>
      </dgm:t>
    </dgm:pt>
    <dgm:pt modelId="{86E1AC01-3E3A-444E-A4BA-3432B750A36A}" type="parTrans" cxnId="{6ACF86BB-7BF8-4377-99D7-79D098DA279D}">
      <dgm:prSet/>
      <dgm:spPr/>
      <dgm:t>
        <a:bodyPr/>
        <a:lstStyle/>
        <a:p>
          <a:endParaRPr lang="en-US"/>
        </a:p>
      </dgm:t>
    </dgm:pt>
    <dgm:pt modelId="{0650BB3B-EC0E-4337-BA12-10012AD93440}" type="sibTrans" cxnId="{6ACF86BB-7BF8-4377-99D7-79D098DA279D}">
      <dgm:prSet/>
      <dgm:spPr/>
      <dgm:t>
        <a:bodyPr/>
        <a:lstStyle/>
        <a:p>
          <a:endParaRPr lang="en-US"/>
        </a:p>
      </dgm:t>
    </dgm:pt>
    <dgm:pt modelId="{BF3223E0-E805-492A-89DB-565AE5BC9F18}">
      <dgm:prSet/>
      <dgm:spPr/>
      <dgm:t>
        <a:bodyPr/>
        <a:lstStyle/>
        <a:p>
          <a:r>
            <a:rPr lang="en-US" dirty="0"/>
            <a:t>System for Future Leadership</a:t>
          </a:r>
        </a:p>
      </dgm:t>
    </dgm:pt>
    <dgm:pt modelId="{A586B538-1FA5-47E5-88D3-A71B8C673CBC}" type="parTrans" cxnId="{4D534B04-58CA-4D6E-81F0-7D5CF8E99402}">
      <dgm:prSet/>
      <dgm:spPr/>
      <dgm:t>
        <a:bodyPr/>
        <a:lstStyle/>
        <a:p>
          <a:endParaRPr lang="en-US"/>
        </a:p>
      </dgm:t>
    </dgm:pt>
    <dgm:pt modelId="{0D2B4617-F06A-4C11-8018-C67360DC4DD1}" type="sibTrans" cxnId="{4D534B04-58CA-4D6E-81F0-7D5CF8E99402}">
      <dgm:prSet/>
      <dgm:spPr/>
      <dgm:t>
        <a:bodyPr/>
        <a:lstStyle/>
        <a:p>
          <a:endParaRPr lang="en-US"/>
        </a:p>
      </dgm:t>
    </dgm:pt>
    <dgm:pt modelId="{F1203FDD-1FCE-4A35-8689-6638B6484962}" type="pres">
      <dgm:prSet presAssocID="{AF73C29C-066B-4F7E-BAC2-232EA2316CEB}" presName="linear" presStyleCnt="0">
        <dgm:presLayoutVars>
          <dgm:animLvl val="lvl"/>
          <dgm:resizeHandles val="exact"/>
        </dgm:presLayoutVars>
      </dgm:prSet>
      <dgm:spPr/>
    </dgm:pt>
    <dgm:pt modelId="{C52ED94B-F706-4924-ABC0-C1C257EFF318}" type="pres">
      <dgm:prSet presAssocID="{DC54BEA5-72C1-464D-85C2-9DA17055C888}" presName="parentText" presStyleLbl="node1" presStyleIdx="0" presStyleCnt="4">
        <dgm:presLayoutVars>
          <dgm:chMax val="0"/>
          <dgm:bulletEnabled val="1"/>
        </dgm:presLayoutVars>
      </dgm:prSet>
      <dgm:spPr/>
    </dgm:pt>
    <dgm:pt modelId="{AD841689-90FE-4AE6-BA53-4FDE8199C132}" type="pres">
      <dgm:prSet presAssocID="{E51576B9-4FAD-4045-B898-3826483BB19A}" presName="spacer" presStyleCnt="0"/>
      <dgm:spPr/>
    </dgm:pt>
    <dgm:pt modelId="{1B07FAD9-0A43-4178-89B1-B6BCF535A5D9}" type="pres">
      <dgm:prSet presAssocID="{5D9BC643-5490-4BE8-97FF-8DCDB26A4696}" presName="parentText" presStyleLbl="node1" presStyleIdx="1" presStyleCnt="4">
        <dgm:presLayoutVars>
          <dgm:chMax val="0"/>
          <dgm:bulletEnabled val="1"/>
        </dgm:presLayoutVars>
      </dgm:prSet>
      <dgm:spPr/>
    </dgm:pt>
    <dgm:pt modelId="{D9C86176-FA1F-41FB-B700-3E8699AADE9F}" type="pres">
      <dgm:prSet presAssocID="{53D49809-D0E1-4253-8B5E-06C77BED72AD}" presName="spacer" presStyleCnt="0"/>
      <dgm:spPr/>
    </dgm:pt>
    <dgm:pt modelId="{0688369E-A7A6-4C44-BE3D-E75833A92AB7}" type="pres">
      <dgm:prSet presAssocID="{3660A88B-C636-4F94-B082-B6C9907B3C60}" presName="parentText" presStyleLbl="node1" presStyleIdx="2" presStyleCnt="4">
        <dgm:presLayoutVars>
          <dgm:chMax val="0"/>
          <dgm:bulletEnabled val="1"/>
        </dgm:presLayoutVars>
      </dgm:prSet>
      <dgm:spPr/>
    </dgm:pt>
    <dgm:pt modelId="{80BD79EA-1203-4D8D-B12C-C84DDA76DCE3}" type="pres">
      <dgm:prSet presAssocID="{0650BB3B-EC0E-4337-BA12-10012AD93440}" presName="spacer" presStyleCnt="0"/>
      <dgm:spPr/>
    </dgm:pt>
    <dgm:pt modelId="{90BC8B67-2497-49D0-9CA8-90A6C8FF6C18}" type="pres">
      <dgm:prSet presAssocID="{BF3223E0-E805-492A-89DB-565AE5BC9F18}" presName="parentText" presStyleLbl="node1" presStyleIdx="3" presStyleCnt="4">
        <dgm:presLayoutVars>
          <dgm:chMax val="0"/>
          <dgm:bulletEnabled val="1"/>
        </dgm:presLayoutVars>
      </dgm:prSet>
      <dgm:spPr/>
    </dgm:pt>
  </dgm:ptLst>
  <dgm:cxnLst>
    <dgm:cxn modelId="{4D534B04-58CA-4D6E-81F0-7D5CF8E99402}" srcId="{AF73C29C-066B-4F7E-BAC2-232EA2316CEB}" destId="{BF3223E0-E805-492A-89DB-565AE5BC9F18}" srcOrd="3" destOrd="0" parTransId="{A586B538-1FA5-47E5-88D3-A71B8C673CBC}" sibTransId="{0D2B4617-F06A-4C11-8018-C67360DC4DD1}"/>
    <dgm:cxn modelId="{D1F3C31B-4D0E-4B82-90F2-47CE344AC1C1}" type="presOf" srcId="{5D9BC643-5490-4BE8-97FF-8DCDB26A4696}" destId="{1B07FAD9-0A43-4178-89B1-B6BCF535A5D9}" srcOrd="0" destOrd="0" presId="urn:microsoft.com/office/officeart/2005/8/layout/vList2"/>
    <dgm:cxn modelId="{F5BFDF2D-FB36-49AB-A7A7-7E04EC57FE0D}" srcId="{AF73C29C-066B-4F7E-BAC2-232EA2316CEB}" destId="{5D9BC643-5490-4BE8-97FF-8DCDB26A4696}" srcOrd="1" destOrd="0" parTransId="{17FEF270-ACBC-4D1C-BDF6-58A79B5F07A8}" sibTransId="{53D49809-D0E1-4253-8B5E-06C77BED72AD}"/>
    <dgm:cxn modelId="{BF63CD3D-83C2-4D11-BE36-736F69E23752}" srcId="{AF73C29C-066B-4F7E-BAC2-232EA2316CEB}" destId="{DC54BEA5-72C1-464D-85C2-9DA17055C888}" srcOrd="0" destOrd="0" parTransId="{ADBB6B5D-FF1E-4D96-8AA4-A0FB1D387214}" sibTransId="{E51576B9-4FAD-4045-B898-3826483BB19A}"/>
    <dgm:cxn modelId="{6D4BAD40-0771-4551-8880-B200D53E6515}" type="presOf" srcId="{BF3223E0-E805-492A-89DB-565AE5BC9F18}" destId="{90BC8B67-2497-49D0-9CA8-90A6C8FF6C18}" srcOrd="0" destOrd="0" presId="urn:microsoft.com/office/officeart/2005/8/layout/vList2"/>
    <dgm:cxn modelId="{91FDBB44-E43B-4683-9B77-097C7BAB76F4}" type="presOf" srcId="{AF73C29C-066B-4F7E-BAC2-232EA2316CEB}" destId="{F1203FDD-1FCE-4A35-8689-6638B6484962}" srcOrd="0" destOrd="0" presId="urn:microsoft.com/office/officeart/2005/8/layout/vList2"/>
    <dgm:cxn modelId="{B5DB32B0-ED30-44EF-A6C7-7825BEBC0E3E}" type="presOf" srcId="{3660A88B-C636-4F94-B082-B6C9907B3C60}" destId="{0688369E-A7A6-4C44-BE3D-E75833A92AB7}" srcOrd="0" destOrd="0" presId="urn:microsoft.com/office/officeart/2005/8/layout/vList2"/>
    <dgm:cxn modelId="{6ACF86BB-7BF8-4377-99D7-79D098DA279D}" srcId="{AF73C29C-066B-4F7E-BAC2-232EA2316CEB}" destId="{3660A88B-C636-4F94-B082-B6C9907B3C60}" srcOrd="2" destOrd="0" parTransId="{86E1AC01-3E3A-444E-A4BA-3432B750A36A}" sibTransId="{0650BB3B-EC0E-4337-BA12-10012AD93440}"/>
    <dgm:cxn modelId="{3D1157F2-1839-4A95-9206-4D237C4FC41C}" type="presOf" srcId="{DC54BEA5-72C1-464D-85C2-9DA17055C888}" destId="{C52ED94B-F706-4924-ABC0-C1C257EFF318}" srcOrd="0" destOrd="0" presId="urn:microsoft.com/office/officeart/2005/8/layout/vList2"/>
    <dgm:cxn modelId="{FDE97C5B-9EB9-412B-9540-7EEFCFAB001D}" type="presParOf" srcId="{F1203FDD-1FCE-4A35-8689-6638B6484962}" destId="{C52ED94B-F706-4924-ABC0-C1C257EFF318}" srcOrd="0" destOrd="0" presId="urn:microsoft.com/office/officeart/2005/8/layout/vList2"/>
    <dgm:cxn modelId="{F8B2903A-60AE-4D98-8F8C-08B783EA0DF7}" type="presParOf" srcId="{F1203FDD-1FCE-4A35-8689-6638B6484962}" destId="{AD841689-90FE-4AE6-BA53-4FDE8199C132}" srcOrd="1" destOrd="0" presId="urn:microsoft.com/office/officeart/2005/8/layout/vList2"/>
    <dgm:cxn modelId="{3CFE7268-14BC-44D5-BF8F-A71A260BB000}" type="presParOf" srcId="{F1203FDD-1FCE-4A35-8689-6638B6484962}" destId="{1B07FAD9-0A43-4178-89B1-B6BCF535A5D9}" srcOrd="2" destOrd="0" presId="urn:microsoft.com/office/officeart/2005/8/layout/vList2"/>
    <dgm:cxn modelId="{28459236-6DDE-456C-A6CF-CF2CEB56EBD7}" type="presParOf" srcId="{F1203FDD-1FCE-4A35-8689-6638B6484962}" destId="{D9C86176-FA1F-41FB-B700-3E8699AADE9F}" srcOrd="3" destOrd="0" presId="urn:microsoft.com/office/officeart/2005/8/layout/vList2"/>
    <dgm:cxn modelId="{74CE8314-9B5F-4820-9CE7-D132A56FEB43}" type="presParOf" srcId="{F1203FDD-1FCE-4A35-8689-6638B6484962}" destId="{0688369E-A7A6-4C44-BE3D-E75833A92AB7}" srcOrd="4" destOrd="0" presId="urn:microsoft.com/office/officeart/2005/8/layout/vList2"/>
    <dgm:cxn modelId="{2E868B9A-76DF-4C11-B492-E5255A758B75}" type="presParOf" srcId="{F1203FDD-1FCE-4A35-8689-6638B6484962}" destId="{80BD79EA-1203-4D8D-B12C-C84DDA76DCE3}" srcOrd="5" destOrd="0" presId="urn:microsoft.com/office/officeart/2005/8/layout/vList2"/>
    <dgm:cxn modelId="{FEC2C870-76B8-4ABC-9D4E-CA663DB2F4BB}" type="presParOf" srcId="{F1203FDD-1FCE-4A35-8689-6638B6484962}" destId="{90BC8B67-2497-49D0-9CA8-90A6C8FF6C18}"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CEACE66-18E9-457A-8FDD-86ADA40E9DDE}"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3E2BE817-FC3C-4679-BAAA-CA3FDD514F7B}">
      <dgm:prSet/>
      <dgm:spPr/>
      <dgm:t>
        <a:bodyPr/>
        <a:lstStyle/>
        <a:p>
          <a:r>
            <a:rPr lang="en-US"/>
            <a:t>Follow the 3-on-1-off rule</a:t>
          </a:r>
        </a:p>
      </dgm:t>
    </dgm:pt>
    <dgm:pt modelId="{77A83002-E9F4-4057-A489-CB78D209249E}" type="parTrans" cxnId="{B6E0D471-2A0B-43B6-B425-41DD7362C8D8}">
      <dgm:prSet/>
      <dgm:spPr/>
      <dgm:t>
        <a:bodyPr/>
        <a:lstStyle/>
        <a:p>
          <a:endParaRPr lang="en-US"/>
        </a:p>
      </dgm:t>
    </dgm:pt>
    <dgm:pt modelId="{57D46C7F-C9BD-4C3E-B6CE-BC75500E6408}" type="sibTrans" cxnId="{B6E0D471-2A0B-43B6-B425-41DD7362C8D8}">
      <dgm:prSet/>
      <dgm:spPr/>
      <dgm:t>
        <a:bodyPr/>
        <a:lstStyle/>
        <a:p>
          <a:endParaRPr lang="en-US"/>
        </a:p>
      </dgm:t>
    </dgm:pt>
    <dgm:pt modelId="{7A2D9689-3BEC-469A-B1CE-6478324D689C}">
      <dgm:prSet/>
      <dgm:spPr/>
      <dgm:t>
        <a:bodyPr/>
        <a:lstStyle/>
        <a:p>
          <a:r>
            <a:rPr lang="en-US"/>
            <a:t>Continuous Fundraising and Recruitment</a:t>
          </a:r>
        </a:p>
      </dgm:t>
    </dgm:pt>
    <dgm:pt modelId="{7AAC6CAB-0352-419E-9221-2B9C07B75E78}" type="parTrans" cxnId="{A25EE1A8-5731-4610-8C60-96030DF1C3D7}">
      <dgm:prSet/>
      <dgm:spPr/>
      <dgm:t>
        <a:bodyPr/>
        <a:lstStyle/>
        <a:p>
          <a:endParaRPr lang="en-US"/>
        </a:p>
      </dgm:t>
    </dgm:pt>
    <dgm:pt modelId="{6D6644B5-9807-482B-88D7-768D10473079}" type="sibTrans" cxnId="{A25EE1A8-5731-4610-8C60-96030DF1C3D7}">
      <dgm:prSet/>
      <dgm:spPr/>
      <dgm:t>
        <a:bodyPr/>
        <a:lstStyle/>
        <a:p>
          <a:endParaRPr lang="en-US"/>
        </a:p>
      </dgm:t>
    </dgm:pt>
    <dgm:pt modelId="{49B12612-1E7E-4018-B0FF-583D490B3D7D}">
      <dgm:prSet/>
      <dgm:spPr/>
      <dgm:t>
        <a:bodyPr/>
        <a:lstStyle/>
        <a:p>
          <a:r>
            <a:rPr lang="en-US" dirty="0"/>
            <a:t>Post-event Debriefs</a:t>
          </a:r>
        </a:p>
      </dgm:t>
    </dgm:pt>
    <dgm:pt modelId="{1FD205EA-C290-41BC-88F2-3D03DD5892A7}" type="parTrans" cxnId="{0A364006-697D-4B88-8EA7-7940FF64C096}">
      <dgm:prSet/>
      <dgm:spPr/>
      <dgm:t>
        <a:bodyPr/>
        <a:lstStyle/>
        <a:p>
          <a:endParaRPr lang="en-US"/>
        </a:p>
      </dgm:t>
    </dgm:pt>
    <dgm:pt modelId="{8F50D611-DDE4-4308-84D1-3EB711650492}" type="sibTrans" cxnId="{0A364006-697D-4B88-8EA7-7940FF64C096}">
      <dgm:prSet/>
      <dgm:spPr/>
      <dgm:t>
        <a:bodyPr/>
        <a:lstStyle/>
        <a:p>
          <a:endParaRPr lang="en-US"/>
        </a:p>
      </dgm:t>
    </dgm:pt>
    <dgm:pt modelId="{FAAD6CE9-8A38-44BA-9351-C993C4B98E52}" type="pres">
      <dgm:prSet presAssocID="{5CEACE66-18E9-457A-8FDD-86ADA40E9DDE}" presName="linear" presStyleCnt="0">
        <dgm:presLayoutVars>
          <dgm:animLvl val="lvl"/>
          <dgm:resizeHandles val="exact"/>
        </dgm:presLayoutVars>
      </dgm:prSet>
      <dgm:spPr/>
    </dgm:pt>
    <dgm:pt modelId="{38078172-C738-466E-B9E2-BC8D5D9F9E45}" type="pres">
      <dgm:prSet presAssocID="{3E2BE817-FC3C-4679-BAAA-CA3FDD514F7B}" presName="parentText" presStyleLbl="node1" presStyleIdx="0" presStyleCnt="3">
        <dgm:presLayoutVars>
          <dgm:chMax val="0"/>
          <dgm:bulletEnabled val="1"/>
        </dgm:presLayoutVars>
      </dgm:prSet>
      <dgm:spPr/>
    </dgm:pt>
    <dgm:pt modelId="{2146A062-5141-4E38-9A33-39C733DC02A7}" type="pres">
      <dgm:prSet presAssocID="{57D46C7F-C9BD-4C3E-B6CE-BC75500E6408}" presName="spacer" presStyleCnt="0"/>
      <dgm:spPr/>
    </dgm:pt>
    <dgm:pt modelId="{49D4888D-FAD2-4FA5-8A17-DCD3E1CA3779}" type="pres">
      <dgm:prSet presAssocID="{7A2D9689-3BEC-469A-B1CE-6478324D689C}" presName="parentText" presStyleLbl="node1" presStyleIdx="1" presStyleCnt="3">
        <dgm:presLayoutVars>
          <dgm:chMax val="0"/>
          <dgm:bulletEnabled val="1"/>
        </dgm:presLayoutVars>
      </dgm:prSet>
      <dgm:spPr/>
    </dgm:pt>
    <dgm:pt modelId="{E973F45A-E428-46E8-8F13-826AF3114048}" type="pres">
      <dgm:prSet presAssocID="{6D6644B5-9807-482B-88D7-768D10473079}" presName="spacer" presStyleCnt="0"/>
      <dgm:spPr/>
    </dgm:pt>
    <dgm:pt modelId="{1C63387C-7DD2-4266-ADBA-D6507AD1384D}" type="pres">
      <dgm:prSet presAssocID="{49B12612-1E7E-4018-B0FF-583D490B3D7D}" presName="parentText" presStyleLbl="node1" presStyleIdx="2" presStyleCnt="3">
        <dgm:presLayoutVars>
          <dgm:chMax val="0"/>
          <dgm:bulletEnabled val="1"/>
        </dgm:presLayoutVars>
      </dgm:prSet>
      <dgm:spPr/>
    </dgm:pt>
  </dgm:ptLst>
  <dgm:cxnLst>
    <dgm:cxn modelId="{0A364006-697D-4B88-8EA7-7940FF64C096}" srcId="{5CEACE66-18E9-457A-8FDD-86ADA40E9DDE}" destId="{49B12612-1E7E-4018-B0FF-583D490B3D7D}" srcOrd="2" destOrd="0" parTransId="{1FD205EA-C290-41BC-88F2-3D03DD5892A7}" sibTransId="{8F50D611-DDE4-4308-84D1-3EB711650492}"/>
    <dgm:cxn modelId="{9F255238-9506-43C1-9A5E-A899CFD79E26}" type="presOf" srcId="{49B12612-1E7E-4018-B0FF-583D490B3D7D}" destId="{1C63387C-7DD2-4266-ADBA-D6507AD1384D}" srcOrd="0" destOrd="0" presId="urn:microsoft.com/office/officeart/2005/8/layout/vList2"/>
    <dgm:cxn modelId="{CCB0953B-06E1-4A5B-8553-441D3DFF4C0D}" type="presOf" srcId="{5CEACE66-18E9-457A-8FDD-86ADA40E9DDE}" destId="{FAAD6CE9-8A38-44BA-9351-C993C4B98E52}" srcOrd="0" destOrd="0" presId="urn:microsoft.com/office/officeart/2005/8/layout/vList2"/>
    <dgm:cxn modelId="{B89EA550-FF75-4361-AE76-848B4394DC2C}" type="presOf" srcId="{7A2D9689-3BEC-469A-B1CE-6478324D689C}" destId="{49D4888D-FAD2-4FA5-8A17-DCD3E1CA3779}" srcOrd="0" destOrd="0" presId="urn:microsoft.com/office/officeart/2005/8/layout/vList2"/>
    <dgm:cxn modelId="{B6E0D471-2A0B-43B6-B425-41DD7362C8D8}" srcId="{5CEACE66-18E9-457A-8FDD-86ADA40E9DDE}" destId="{3E2BE817-FC3C-4679-BAAA-CA3FDD514F7B}" srcOrd="0" destOrd="0" parTransId="{77A83002-E9F4-4057-A489-CB78D209249E}" sibTransId="{57D46C7F-C9BD-4C3E-B6CE-BC75500E6408}"/>
    <dgm:cxn modelId="{BFA1D2A0-3C96-4EE5-AE2F-F1F2C59E8D16}" type="presOf" srcId="{3E2BE817-FC3C-4679-BAAA-CA3FDD514F7B}" destId="{38078172-C738-466E-B9E2-BC8D5D9F9E45}" srcOrd="0" destOrd="0" presId="urn:microsoft.com/office/officeart/2005/8/layout/vList2"/>
    <dgm:cxn modelId="{A25EE1A8-5731-4610-8C60-96030DF1C3D7}" srcId="{5CEACE66-18E9-457A-8FDD-86ADA40E9DDE}" destId="{7A2D9689-3BEC-469A-B1CE-6478324D689C}" srcOrd="1" destOrd="0" parTransId="{7AAC6CAB-0352-419E-9221-2B9C07B75E78}" sibTransId="{6D6644B5-9807-482B-88D7-768D10473079}"/>
    <dgm:cxn modelId="{8683ACF5-9ED0-47A6-B507-4FE2F331068A}" type="presParOf" srcId="{FAAD6CE9-8A38-44BA-9351-C993C4B98E52}" destId="{38078172-C738-466E-B9E2-BC8D5D9F9E45}" srcOrd="0" destOrd="0" presId="urn:microsoft.com/office/officeart/2005/8/layout/vList2"/>
    <dgm:cxn modelId="{220BF741-6AF4-43E7-9190-65ABAE3DD75F}" type="presParOf" srcId="{FAAD6CE9-8A38-44BA-9351-C993C4B98E52}" destId="{2146A062-5141-4E38-9A33-39C733DC02A7}" srcOrd="1" destOrd="0" presId="urn:microsoft.com/office/officeart/2005/8/layout/vList2"/>
    <dgm:cxn modelId="{8BF76301-09F8-494B-9B15-DE09392DE795}" type="presParOf" srcId="{FAAD6CE9-8A38-44BA-9351-C993C4B98E52}" destId="{49D4888D-FAD2-4FA5-8A17-DCD3E1CA3779}" srcOrd="2" destOrd="0" presId="urn:microsoft.com/office/officeart/2005/8/layout/vList2"/>
    <dgm:cxn modelId="{BB382230-D2BD-44F5-832A-CCA743CA2092}" type="presParOf" srcId="{FAAD6CE9-8A38-44BA-9351-C993C4B98E52}" destId="{E973F45A-E428-46E8-8F13-826AF3114048}" srcOrd="3" destOrd="0" presId="urn:microsoft.com/office/officeart/2005/8/layout/vList2"/>
    <dgm:cxn modelId="{BD88D227-33B3-4676-8CE4-D31A7A35154C}" type="presParOf" srcId="{FAAD6CE9-8A38-44BA-9351-C993C4B98E52}" destId="{1C63387C-7DD2-4266-ADBA-D6507AD1384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C07F491-F471-4A42-B34F-4FCB51B4D7A0}"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52216235-7640-4C78-BF3A-2845F220EB87}">
      <dgm:prSet/>
      <dgm:spPr/>
      <dgm:t>
        <a:bodyPr/>
        <a:lstStyle/>
        <a:p>
          <a:r>
            <a:rPr lang="en-US"/>
            <a:t>Core Team Training</a:t>
          </a:r>
        </a:p>
      </dgm:t>
    </dgm:pt>
    <dgm:pt modelId="{34DD01DA-EF54-41AB-891C-EC3BC8509842}" type="parTrans" cxnId="{21932207-B8E9-4955-8777-97133B2978A6}">
      <dgm:prSet/>
      <dgm:spPr/>
      <dgm:t>
        <a:bodyPr/>
        <a:lstStyle/>
        <a:p>
          <a:endParaRPr lang="en-US"/>
        </a:p>
      </dgm:t>
    </dgm:pt>
    <dgm:pt modelId="{8829EB0F-25A9-4EDC-A68F-5EA5522698B3}" type="sibTrans" cxnId="{21932207-B8E9-4955-8777-97133B2978A6}">
      <dgm:prSet/>
      <dgm:spPr/>
      <dgm:t>
        <a:bodyPr/>
        <a:lstStyle/>
        <a:p>
          <a:endParaRPr lang="en-US"/>
        </a:p>
      </dgm:t>
    </dgm:pt>
    <dgm:pt modelId="{8B4BAD28-EB03-4A3A-83E0-FA1F94202E1A}">
      <dgm:prSet/>
      <dgm:spPr/>
      <dgm:t>
        <a:bodyPr/>
        <a:lstStyle/>
        <a:p>
          <a:r>
            <a:rPr lang="en-US"/>
            <a:t>Advisory Council meetings pre and post Weekend</a:t>
          </a:r>
        </a:p>
      </dgm:t>
    </dgm:pt>
    <dgm:pt modelId="{5F9728C4-FFA3-4FB4-9877-C2B49C50A741}" type="parTrans" cxnId="{EE7B1875-ABE6-44DD-84D6-465B5CD0301F}">
      <dgm:prSet/>
      <dgm:spPr/>
      <dgm:t>
        <a:bodyPr/>
        <a:lstStyle/>
        <a:p>
          <a:endParaRPr lang="en-US"/>
        </a:p>
      </dgm:t>
    </dgm:pt>
    <dgm:pt modelId="{8FF9D6C8-B596-4256-AC7A-499235E5D6EF}" type="sibTrans" cxnId="{EE7B1875-ABE6-44DD-84D6-465B5CD0301F}">
      <dgm:prSet/>
      <dgm:spPr/>
      <dgm:t>
        <a:bodyPr/>
        <a:lstStyle/>
        <a:p>
          <a:endParaRPr lang="en-US"/>
        </a:p>
      </dgm:t>
    </dgm:pt>
    <dgm:pt modelId="{B64AD2C7-94F8-4A0D-8296-3F15F280B975}" type="pres">
      <dgm:prSet presAssocID="{FC07F491-F471-4A42-B34F-4FCB51B4D7A0}" presName="linear" presStyleCnt="0">
        <dgm:presLayoutVars>
          <dgm:animLvl val="lvl"/>
          <dgm:resizeHandles val="exact"/>
        </dgm:presLayoutVars>
      </dgm:prSet>
      <dgm:spPr/>
    </dgm:pt>
    <dgm:pt modelId="{9DCCD227-B7C2-4161-8DA8-2F5BBD32B42A}" type="pres">
      <dgm:prSet presAssocID="{52216235-7640-4C78-BF3A-2845F220EB87}" presName="parentText" presStyleLbl="node1" presStyleIdx="0" presStyleCnt="2">
        <dgm:presLayoutVars>
          <dgm:chMax val="0"/>
          <dgm:bulletEnabled val="1"/>
        </dgm:presLayoutVars>
      </dgm:prSet>
      <dgm:spPr/>
    </dgm:pt>
    <dgm:pt modelId="{01E58524-13A2-476C-8E49-FBACB84969AE}" type="pres">
      <dgm:prSet presAssocID="{8829EB0F-25A9-4EDC-A68F-5EA5522698B3}" presName="spacer" presStyleCnt="0"/>
      <dgm:spPr/>
    </dgm:pt>
    <dgm:pt modelId="{40F529C7-F522-40B9-97D7-64C6F7BAA091}" type="pres">
      <dgm:prSet presAssocID="{8B4BAD28-EB03-4A3A-83E0-FA1F94202E1A}" presName="parentText" presStyleLbl="node1" presStyleIdx="1" presStyleCnt="2">
        <dgm:presLayoutVars>
          <dgm:chMax val="0"/>
          <dgm:bulletEnabled val="1"/>
        </dgm:presLayoutVars>
      </dgm:prSet>
      <dgm:spPr/>
    </dgm:pt>
  </dgm:ptLst>
  <dgm:cxnLst>
    <dgm:cxn modelId="{E5336701-12C4-46F0-A20E-302ED99E47D2}" type="presOf" srcId="{FC07F491-F471-4A42-B34F-4FCB51B4D7A0}" destId="{B64AD2C7-94F8-4A0D-8296-3F15F280B975}" srcOrd="0" destOrd="0" presId="urn:microsoft.com/office/officeart/2005/8/layout/vList2"/>
    <dgm:cxn modelId="{21932207-B8E9-4955-8777-97133B2978A6}" srcId="{FC07F491-F471-4A42-B34F-4FCB51B4D7A0}" destId="{52216235-7640-4C78-BF3A-2845F220EB87}" srcOrd="0" destOrd="0" parTransId="{34DD01DA-EF54-41AB-891C-EC3BC8509842}" sibTransId="{8829EB0F-25A9-4EDC-A68F-5EA5522698B3}"/>
    <dgm:cxn modelId="{EE7B1875-ABE6-44DD-84D6-465B5CD0301F}" srcId="{FC07F491-F471-4A42-B34F-4FCB51B4D7A0}" destId="{8B4BAD28-EB03-4A3A-83E0-FA1F94202E1A}" srcOrd="1" destOrd="0" parTransId="{5F9728C4-FFA3-4FB4-9877-C2B49C50A741}" sibTransId="{8FF9D6C8-B596-4256-AC7A-499235E5D6EF}"/>
    <dgm:cxn modelId="{ADDFEF58-BC30-4520-8633-9ACE753C4F8F}" type="presOf" srcId="{52216235-7640-4C78-BF3A-2845F220EB87}" destId="{9DCCD227-B7C2-4161-8DA8-2F5BBD32B42A}" srcOrd="0" destOrd="0" presId="urn:microsoft.com/office/officeart/2005/8/layout/vList2"/>
    <dgm:cxn modelId="{046C9AD9-632A-46F3-BB19-618848F4DCBC}" type="presOf" srcId="{8B4BAD28-EB03-4A3A-83E0-FA1F94202E1A}" destId="{40F529C7-F522-40B9-97D7-64C6F7BAA091}" srcOrd="0" destOrd="0" presId="urn:microsoft.com/office/officeart/2005/8/layout/vList2"/>
    <dgm:cxn modelId="{0F73F1E0-D4A6-473E-9107-0BB0635B1BE3}" type="presParOf" srcId="{B64AD2C7-94F8-4A0D-8296-3F15F280B975}" destId="{9DCCD227-B7C2-4161-8DA8-2F5BBD32B42A}" srcOrd="0" destOrd="0" presId="urn:microsoft.com/office/officeart/2005/8/layout/vList2"/>
    <dgm:cxn modelId="{450D29E7-B783-45E7-B784-D07946B117BE}" type="presParOf" srcId="{B64AD2C7-94F8-4A0D-8296-3F15F280B975}" destId="{01E58524-13A2-476C-8E49-FBACB84969AE}" srcOrd="1" destOrd="0" presId="urn:microsoft.com/office/officeart/2005/8/layout/vList2"/>
    <dgm:cxn modelId="{D95515A7-C461-4725-941D-32E095160F3C}" type="presParOf" srcId="{B64AD2C7-94F8-4A0D-8296-3F15F280B975}" destId="{40F529C7-F522-40B9-97D7-64C6F7BAA09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4AF6E2-1867-49C2-B8EB-F667BA6F9CF1}"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EAAEE592-5C53-45C7-9623-8A2E311A4001}">
      <dgm:prSet/>
      <dgm:spPr/>
      <dgm:t>
        <a:bodyPr/>
        <a:lstStyle/>
        <a:p>
          <a:r>
            <a:rPr lang="en-US" dirty="0"/>
            <a:t>Conflict resolution strategies</a:t>
          </a:r>
        </a:p>
      </dgm:t>
    </dgm:pt>
    <dgm:pt modelId="{FA85EDFC-ACBC-4981-8A92-469B4F7F0991}" type="parTrans" cxnId="{3E59A394-1885-425D-8CE2-EEF9967F66E0}">
      <dgm:prSet/>
      <dgm:spPr/>
      <dgm:t>
        <a:bodyPr/>
        <a:lstStyle/>
        <a:p>
          <a:endParaRPr lang="en-US"/>
        </a:p>
      </dgm:t>
    </dgm:pt>
    <dgm:pt modelId="{B80B77E4-DB69-44C2-93DE-7130C4923FC1}" type="sibTrans" cxnId="{3E59A394-1885-425D-8CE2-EEF9967F66E0}">
      <dgm:prSet/>
      <dgm:spPr/>
      <dgm:t>
        <a:bodyPr/>
        <a:lstStyle/>
        <a:p>
          <a:endParaRPr lang="en-US"/>
        </a:p>
      </dgm:t>
    </dgm:pt>
    <dgm:pt modelId="{1ED973CD-A680-4894-AF4D-267D8DA28C4A}">
      <dgm:prSet/>
      <dgm:spPr/>
      <dgm:t>
        <a:bodyPr/>
        <a:lstStyle/>
        <a:p>
          <a:r>
            <a:rPr lang="en-US" dirty="0"/>
            <a:t>Emergency response planning</a:t>
          </a:r>
        </a:p>
      </dgm:t>
    </dgm:pt>
    <dgm:pt modelId="{79A2C446-2773-471F-8247-AB940894FC78}" type="parTrans" cxnId="{3415EA22-C9FC-4507-8CD2-CFE2A4A5B9A7}">
      <dgm:prSet/>
      <dgm:spPr/>
      <dgm:t>
        <a:bodyPr/>
        <a:lstStyle/>
        <a:p>
          <a:endParaRPr lang="en-US"/>
        </a:p>
      </dgm:t>
    </dgm:pt>
    <dgm:pt modelId="{CFE64A40-B990-4790-8EB3-950BF1A67AB9}" type="sibTrans" cxnId="{3415EA22-C9FC-4507-8CD2-CFE2A4A5B9A7}">
      <dgm:prSet/>
      <dgm:spPr/>
      <dgm:t>
        <a:bodyPr/>
        <a:lstStyle/>
        <a:p>
          <a:endParaRPr lang="en-US"/>
        </a:p>
      </dgm:t>
    </dgm:pt>
    <dgm:pt modelId="{85BC28DC-6264-46DC-88BE-7D6267BF3728}">
      <dgm:prSet/>
      <dgm:spPr/>
      <dgm:t>
        <a:bodyPr/>
        <a:lstStyle/>
        <a:p>
          <a:r>
            <a:rPr lang="en-US" dirty="0"/>
            <a:t>Consequences of neglect</a:t>
          </a:r>
        </a:p>
      </dgm:t>
    </dgm:pt>
    <dgm:pt modelId="{81F9BB56-9C05-444E-9F1F-FE4CC8153D3A}" type="parTrans" cxnId="{3B1AEFF4-A4AC-4F9A-9ADC-426FBAB59C39}">
      <dgm:prSet/>
      <dgm:spPr/>
      <dgm:t>
        <a:bodyPr/>
        <a:lstStyle/>
        <a:p>
          <a:endParaRPr lang="en-US"/>
        </a:p>
      </dgm:t>
    </dgm:pt>
    <dgm:pt modelId="{F3702764-7659-4843-B864-0D513E599703}" type="sibTrans" cxnId="{3B1AEFF4-A4AC-4F9A-9ADC-426FBAB59C39}">
      <dgm:prSet/>
      <dgm:spPr/>
      <dgm:t>
        <a:bodyPr/>
        <a:lstStyle/>
        <a:p>
          <a:endParaRPr lang="en-US"/>
        </a:p>
      </dgm:t>
    </dgm:pt>
    <dgm:pt modelId="{A648B7F7-6272-4626-9BE7-5AE258763696}" type="pres">
      <dgm:prSet presAssocID="{AA4AF6E2-1867-49C2-B8EB-F667BA6F9CF1}" presName="linear" presStyleCnt="0">
        <dgm:presLayoutVars>
          <dgm:animLvl val="lvl"/>
          <dgm:resizeHandles val="exact"/>
        </dgm:presLayoutVars>
      </dgm:prSet>
      <dgm:spPr/>
    </dgm:pt>
    <dgm:pt modelId="{D35402BA-8878-49C1-B670-418954A643D8}" type="pres">
      <dgm:prSet presAssocID="{EAAEE592-5C53-45C7-9623-8A2E311A4001}" presName="parentText" presStyleLbl="node1" presStyleIdx="0" presStyleCnt="3">
        <dgm:presLayoutVars>
          <dgm:chMax val="0"/>
          <dgm:bulletEnabled val="1"/>
        </dgm:presLayoutVars>
      </dgm:prSet>
      <dgm:spPr/>
    </dgm:pt>
    <dgm:pt modelId="{86A06ED9-A7AE-4D4B-BE10-A80AAAC114F0}" type="pres">
      <dgm:prSet presAssocID="{B80B77E4-DB69-44C2-93DE-7130C4923FC1}" presName="spacer" presStyleCnt="0"/>
      <dgm:spPr/>
    </dgm:pt>
    <dgm:pt modelId="{EF494162-00D2-4B6F-8E20-CA39399E448B}" type="pres">
      <dgm:prSet presAssocID="{1ED973CD-A680-4894-AF4D-267D8DA28C4A}" presName="parentText" presStyleLbl="node1" presStyleIdx="1" presStyleCnt="3">
        <dgm:presLayoutVars>
          <dgm:chMax val="0"/>
          <dgm:bulletEnabled val="1"/>
        </dgm:presLayoutVars>
      </dgm:prSet>
      <dgm:spPr/>
    </dgm:pt>
    <dgm:pt modelId="{86EAFB6F-C683-4128-9FF5-1C710B3EE86B}" type="pres">
      <dgm:prSet presAssocID="{CFE64A40-B990-4790-8EB3-950BF1A67AB9}" presName="spacer" presStyleCnt="0"/>
      <dgm:spPr/>
    </dgm:pt>
    <dgm:pt modelId="{E3CC69F1-2A4F-4CED-BD39-443208685A2E}" type="pres">
      <dgm:prSet presAssocID="{85BC28DC-6264-46DC-88BE-7D6267BF3728}" presName="parentText" presStyleLbl="node1" presStyleIdx="2" presStyleCnt="3">
        <dgm:presLayoutVars>
          <dgm:chMax val="0"/>
          <dgm:bulletEnabled val="1"/>
        </dgm:presLayoutVars>
      </dgm:prSet>
      <dgm:spPr/>
    </dgm:pt>
  </dgm:ptLst>
  <dgm:cxnLst>
    <dgm:cxn modelId="{3415EA22-C9FC-4507-8CD2-CFE2A4A5B9A7}" srcId="{AA4AF6E2-1867-49C2-B8EB-F667BA6F9CF1}" destId="{1ED973CD-A680-4894-AF4D-267D8DA28C4A}" srcOrd="1" destOrd="0" parTransId="{79A2C446-2773-471F-8247-AB940894FC78}" sibTransId="{CFE64A40-B990-4790-8EB3-950BF1A67AB9}"/>
    <dgm:cxn modelId="{B0713C26-3E85-4936-8DA8-C833E377F2F1}" type="presOf" srcId="{AA4AF6E2-1867-49C2-B8EB-F667BA6F9CF1}" destId="{A648B7F7-6272-4626-9BE7-5AE258763696}" srcOrd="0" destOrd="0" presId="urn:microsoft.com/office/officeart/2005/8/layout/vList2"/>
    <dgm:cxn modelId="{6561EB45-1523-4718-A5B8-48E3AD1DDA5A}" type="presOf" srcId="{EAAEE592-5C53-45C7-9623-8A2E311A4001}" destId="{D35402BA-8878-49C1-B670-418954A643D8}" srcOrd="0" destOrd="0" presId="urn:microsoft.com/office/officeart/2005/8/layout/vList2"/>
    <dgm:cxn modelId="{E81CA86A-F623-4C83-9612-B14FB8BD039A}" type="presOf" srcId="{85BC28DC-6264-46DC-88BE-7D6267BF3728}" destId="{E3CC69F1-2A4F-4CED-BD39-443208685A2E}" srcOrd="0" destOrd="0" presId="urn:microsoft.com/office/officeart/2005/8/layout/vList2"/>
    <dgm:cxn modelId="{3E59A394-1885-425D-8CE2-EEF9967F66E0}" srcId="{AA4AF6E2-1867-49C2-B8EB-F667BA6F9CF1}" destId="{EAAEE592-5C53-45C7-9623-8A2E311A4001}" srcOrd="0" destOrd="0" parTransId="{FA85EDFC-ACBC-4981-8A92-469B4F7F0991}" sibTransId="{B80B77E4-DB69-44C2-93DE-7130C4923FC1}"/>
    <dgm:cxn modelId="{B1F697CC-9BF1-4A56-BEBA-1376EEB6DA87}" type="presOf" srcId="{1ED973CD-A680-4894-AF4D-267D8DA28C4A}" destId="{EF494162-00D2-4B6F-8E20-CA39399E448B}" srcOrd="0" destOrd="0" presId="urn:microsoft.com/office/officeart/2005/8/layout/vList2"/>
    <dgm:cxn modelId="{3B1AEFF4-A4AC-4F9A-9ADC-426FBAB59C39}" srcId="{AA4AF6E2-1867-49C2-B8EB-F667BA6F9CF1}" destId="{85BC28DC-6264-46DC-88BE-7D6267BF3728}" srcOrd="2" destOrd="0" parTransId="{81F9BB56-9C05-444E-9F1F-FE4CC8153D3A}" sibTransId="{F3702764-7659-4843-B864-0D513E599703}"/>
    <dgm:cxn modelId="{66D54D06-418D-48DE-B577-8A9C6AAD94D3}" type="presParOf" srcId="{A648B7F7-6272-4626-9BE7-5AE258763696}" destId="{D35402BA-8878-49C1-B670-418954A643D8}" srcOrd="0" destOrd="0" presId="urn:microsoft.com/office/officeart/2005/8/layout/vList2"/>
    <dgm:cxn modelId="{42D06099-4A0E-4368-8085-9D444D40545D}" type="presParOf" srcId="{A648B7F7-6272-4626-9BE7-5AE258763696}" destId="{86A06ED9-A7AE-4D4B-BE10-A80AAAC114F0}" srcOrd="1" destOrd="0" presId="urn:microsoft.com/office/officeart/2005/8/layout/vList2"/>
    <dgm:cxn modelId="{C531757A-8828-4639-B5ED-B81B2408A5E0}" type="presParOf" srcId="{A648B7F7-6272-4626-9BE7-5AE258763696}" destId="{EF494162-00D2-4B6F-8E20-CA39399E448B}" srcOrd="2" destOrd="0" presId="urn:microsoft.com/office/officeart/2005/8/layout/vList2"/>
    <dgm:cxn modelId="{48DB7D3B-6905-47D3-8C54-43C2D6ECAC07}" type="presParOf" srcId="{A648B7F7-6272-4626-9BE7-5AE258763696}" destId="{86EAFB6F-C683-4128-9FF5-1C710B3EE86B}" srcOrd="3" destOrd="0" presId="urn:microsoft.com/office/officeart/2005/8/layout/vList2"/>
    <dgm:cxn modelId="{36D3A522-AA19-4E83-831E-A008F8D60E30}" type="presParOf" srcId="{A648B7F7-6272-4626-9BE7-5AE258763696}" destId="{E3CC69F1-2A4F-4CED-BD39-443208685A2E}"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F579D2E-3A62-46F3-B20B-2E06D4BE026E}"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A1E31106-5AFE-4708-A108-1616983B7C08}">
      <dgm:prSet/>
      <dgm:spPr/>
      <dgm:t>
        <a:bodyPr/>
        <a:lstStyle/>
        <a:p>
          <a:r>
            <a:rPr lang="en-US"/>
            <a:t>Ongoing prayer support</a:t>
          </a:r>
        </a:p>
      </dgm:t>
    </dgm:pt>
    <dgm:pt modelId="{02A1534F-BBC1-4707-821A-FBC23534B389}" type="parTrans" cxnId="{0EA753F0-06DD-4655-92B0-4263178B24D0}">
      <dgm:prSet/>
      <dgm:spPr/>
      <dgm:t>
        <a:bodyPr/>
        <a:lstStyle/>
        <a:p>
          <a:endParaRPr lang="en-US"/>
        </a:p>
      </dgm:t>
    </dgm:pt>
    <dgm:pt modelId="{E731EB17-6957-4D94-9A6A-6DBFF5DBBA12}" type="sibTrans" cxnId="{0EA753F0-06DD-4655-92B0-4263178B24D0}">
      <dgm:prSet/>
      <dgm:spPr/>
      <dgm:t>
        <a:bodyPr/>
        <a:lstStyle/>
        <a:p>
          <a:endParaRPr lang="en-US"/>
        </a:p>
      </dgm:t>
    </dgm:pt>
    <dgm:pt modelId="{D5FFFF51-1A9F-498A-82C1-496287CAC727}">
      <dgm:prSet/>
      <dgm:spPr/>
      <dgm:t>
        <a:bodyPr/>
        <a:lstStyle/>
        <a:p>
          <a:r>
            <a:rPr lang="en-US" dirty="0"/>
            <a:t>Encouragement and spiritual covering</a:t>
          </a:r>
        </a:p>
      </dgm:t>
    </dgm:pt>
    <dgm:pt modelId="{E6687AA9-AC5E-4487-873E-6F268FE16E56}" type="parTrans" cxnId="{B86C9AAC-156C-4557-A216-0786A9EE8A12}">
      <dgm:prSet/>
      <dgm:spPr/>
      <dgm:t>
        <a:bodyPr/>
        <a:lstStyle/>
        <a:p>
          <a:endParaRPr lang="en-US"/>
        </a:p>
      </dgm:t>
    </dgm:pt>
    <dgm:pt modelId="{CEDF8283-60D6-4AC1-BEC3-6E4022ADE582}" type="sibTrans" cxnId="{B86C9AAC-156C-4557-A216-0786A9EE8A12}">
      <dgm:prSet/>
      <dgm:spPr/>
      <dgm:t>
        <a:bodyPr/>
        <a:lstStyle/>
        <a:p>
          <a:endParaRPr lang="en-US"/>
        </a:p>
      </dgm:t>
    </dgm:pt>
    <dgm:pt modelId="{FC34867D-07AC-4FC4-B132-FE588170EE1C}" type="pres">
      <dgm:prSet presAssocID="{AF579D2E-3A62-46F3-B20B-2E06D4BE026E}" presName="linear" presStyleCnt="0">
        <dgm:presLayoutVars>
          <dgm:animLvl val="lvl"/>
          <dgm:resizeHandles val="exact"/>
        </dgm:presLayoutVars>
      </dgm:prSet>
      <dgm:spPr/>
    </dgm:pt>
    <dgm:pt modelId="{D6465E29-9139-499A-8DED-554935570354}" type="pres">
      <dgm:prSet presAssocID="{A1E31106-5AFE-4708-A108-1616983B7C08}" presName="parentText" presStyleLbl="node1" presStyleIdx="0" presStyleCnt="2">
        <dgm:presLayoutVars>
          <dgm:chMax val="0"/>
          <dgm:bulletEnabled val="1"/>
        </dgm:presLayoutVars>
      </dgm:prSet>
      <dgm:spPr/>
    </dgm:pt>
    <dgm:pt modelId="{4197E879-CD65-4DCE-8365-E325342A2E70}" type="pres">
      <dgm:prSet presAssocID="{E731EB17-6957-4D94-9A6A-6DBFF5DBBA12}" presName="spacer" presStyleCnt="0"/>
      <dgm:spPr/>
    </dgm:pt>
    <dgm:pt modelId="{708D82FB-4588-4365-9EEB-5860F8718A2C}" type="pres">
      <dgm:prSet presAssocID="{D5FFFF51-1A9F-498A-82C1-496287CAC727}" presName="parentText" presStyleLbl="node1" presStyleIdx="1" presStyleCnt="2">
        <dgm:presLayoutVars>
          <dgm:chMax val="0"/>
          <dgm:bulletEnabled val="1"/>
        </dgm:presLayoutVars>
      </dgm:prSet>
      <dgm:spPr/>
    </dgm:pt>
  </dgm:ptLst>
  <dgm:cxnLst>
    <dgm:cxn modelId="{F3E79E0B-39E2-4D68-A7CF-9F0F5E804E78}" type="presOf" srcId="{D5FFFF51-1A9F-498A-82C1-496287CAC727}" destId="{708D82FB-4588-4365-9EEB-5860F8718A2C}" srcOrd="0" destOrd="0" presId="urn:microsoft.com/office/officeart/2005/8/layout/vList2"/>
    <dgm:cxn modelId="{399C4F55-D134-42BD-87AA-63813C6704E5}" type="presOf" srcId="{AF579D2E-3A62-46F3-B20B-2E06D4BE026E}" destId="{FC34867D-07AC-4FC4-B132-FE588170EE1C}" srcOrd="0" destOrd="0" presId="urn:microsoft.com/office/officeart/2005/8/layout/vList2"/>
    <dgm:cxn modelId="{B86C9AAC-156C-4557-A216-0786A9EE8A12}" srcId="{AF579D2E-3A62-46F3-B20B-2E06D4BE026E}" destId="{D5FFFF51-1A9F-498A-82C1-496287CAC727}" srcOrd="1" destOrd="0" parTransId="{E6687AA9-AC5E-4487-873E-6F268FE16E56}" sibTransId="{CEDF8283-60D6-4AC1-BEC3-6E4022ADE582}"/>
    <dgm:cxn modelId="{D4068DB0-B784-4861-8609-06C426AA2019}" type="presOf" srcId="{A1E31106-5AFE-4708-A108-1616983B7C08}" destId="{D6465E29-9139-499A-8DED-554935570354}" srcOrd="0" destOrd="0" presId="urn:microsoft.com/office/officeart/2005/8/layout/vList2"/>
    <dgm:cxn modelId="{0EA753F0-06DD-4655-92B0-4263178B24D0}" srcId="{AF579D2E-3A62-46F3-B20B-2E06D4BE026E}" destId="{A1E31106-5AFE-4708-A108-1616983B7C08}" srcOrd="0" destOrd="0" parTransId="{02A1534F-BBC1-4707-821A-FBC23534B389}" sibTransId="{E731EB17-6957-4D94-9A6A-6DBFF5DBBA12}"/>
    <dgm:cxn modelId="{EDA751A5-1128-484F-A357-A10BDC0E6D96}" type="presParOf" srcId="{FC34867D-07AC-4FC4-B132-FE588170EE1C}" destId="{D6465E29-9139-499A-8DED-554935570354}" srcOrd="0" destOrd="0" presId="urn:microsoft.com/office/officeart/2005/8/layout/vList2"/>
    <dgm:cxn modelId="{F11B57B4-6A93-47E8-90C2-D202D67AE400}" type="presParOf" srcId="{FC34867D-07AC-4FC4-B132-FE588170EE1C}" destId="{4197E879-CD65-4DCE-8365-E325342A2E70}" srcOrd="1" destOrd="0" presId="urn:microsoft.com/office/officeart/2005/8/layout/vList2"/>
    <dgm:cxn modelId="{0A9BEACB-F7C7-4706-97F0-64066E972248}" type="presParOf" srcId="{FC34867D-07AC-4FC4-B132-FE588170EE1C}" destId="{708D82FB-4588-4365-9EEB-5860F8718A2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97D4BC6-1779-42BE-9C50-3F3DB3BA21F9}"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805D9EF1-A73C-4D28-BF50-6F08E971271D}">
      <dgm:prSet/>
      <dgm:spPr/>
      <dgm:t>
        <a:bodyPr/>
        <a:lstStyle/>
        <a:p>
          <a:r>
            <a:rPr lang="en-US"/>
            <a:t>Acknowledge contributions of Leader, team and community</a:t>
          </a:r>
        </a:p>
      </dgm:t>
    </dgm:pt>
    <dgm:pt modelId="{A8F81692-E87A-449A-AEC0-0D975A9080AA}" type="parTrans" cxnId="{C0129B91-F64F-4789-88CB-93F83A4D78E8}">
      <dgm:prSet/>
      <dgm:spPr/>
      <dgm:t>
        <a:bodyPr/>
        <a:lstStyle/>
        <a:p>
          <a:endParaRPr lang="en-US"/>
        </a:p>
      </dgm:t>
    </dgm:pt>
    <dgm:pt modelId="{4D858FC7-8795-4F8F-BA9E-053DE599BCFD}" type="sibTrans" cxnId="{C0129B91-F64F-4789-88CB-93F83A4D78E8}">
      <dgm:prSet/>
      <dgm:spPr/>
      <dgm:t>
        <a:bodyPr/>
        <a:lstStyle/>
        <a:p>
          <a:endParaRPr lang="en-US"/>
        </a:p>
      </dgm:t>
    </dgm:pt>
    <dgm:pt modelId="{F43DB96A-C45D-407A-B6B1-4B73EED1C32B}">
      <dgm:prSet/>
      <dgm:spPr/>
      <dgm:t>
        <a:bodyPr/>
        <a:lstStyle/>
        <a:p>
          <a:r>
            <a:rPr lang="en-US" dirty="0"/>
            <a:t>Continuing Ministry and new volunteer opportunities</a:t>
          </a:r>
        </a:p>
      </dgm:t>
    </dgm:pt>
    <dgm:pt modelId="{E06D77CB-5FF8-4B34-A6F6-951E1CF1ACB3}" type="parTrans" cxnId="{DB6CCF99-209E-4370-924F-E5E824F9D3ED}">
      <dgm:prSet/>
      <dgm:spPr/>
      <dgm:t>
        <a:bodyPr/>
        <a:lstStyle/>
        <a:p>
          <a:endParaRPr lang="en-US"/>
        </a:p>
      </dgm:t>
    </dgm:pt>
    <dgm:pt modelId="{5BE07316-B51F-49AA-A5D3-32909089ED1B}" type="sibTrans" cxnId="{DB6CCF99-209E-4370-924F-E5E824F9D3ED}">
      <dgm:prSet/>
      <dgm:spPr/>
      <dgm:t>
        <a:bodyPr/>
        <a:lstStyle/>
        <a:p>
          <a:endParaRPr lang="en-US"/>
        </a:p>
      </dgm:t>
    </dgm:pt>
    <dgm:pt modelId="{B23CDE77-BC2D-46EB-A1D8-FF73FC5592BC}" type="pres">
      <dgm:prSet presAssocID="{897D4BC6-1779-42BE-9C50-3F3DB3BA21F9}" presName="linear" presStyleCnt="0">
        <dgm:presLayoutVars>
          <dgm:animLvl val="lvl"/>
          <dgm:resizeHandles val="exact"/>
        </dgm:presLayoutVars>
      </dgm:prSet>
      <dgm:spPr/>
    </dgm:pt>
    <dgm:pt modelId="{A4BD2742-05C1-4503-B189-AFC4CD9B3EC5}" type="pres">
      <dgm:prSet presAssocID="{805D9EF1-A73C-4D28-BF50-6F08E971271D}" presName="parentText" presStyleLbl="node1" presStyleIdx="0" presStyleCnt="2">
        <dgm:presLayoutVars>
          <dgm:chMax val="0"/>
          <dgm:bulletEnabled val="1"/>
        </dgm:presLayoutVars>
      </dgm:prSet>
      <dgm:spPr/>
    </dgm:pt>
    <dgm:pt modelId="{23B2354A-0B49-4E5E-83E0-91BE3178914F}" type="pres">
      <dgm:prSet presAssocID="{4D858FC7-8795-4F8F-BA9E-053DE599BCFD}" presName="spacer" presStyleCnt="0"/>
      <dgm:spPr/>
    </dgm:pt>
    <dgm:pt modelId="{C24ECB70-3687-4797-A861-9D463026A384}" type="pres">
      <dgm:prSet presAssocID="{F43DB96A-C45D-407A-B6B1-4B73EED1C32B}" presName="parentText" presStyleLbl="node1" presStyleIdx="1" presStyleCnt="2">
        <dgm:presLayoutVars>
          <dgm:chMax val="0"/>
          <dgm:bulletEnabled val="1"/>
        </dgm:presLayoutVars>
      </dgm:prSet>
      <dgm:spPr/>
    </dgm:pt>
  </dgm:ptLst>
  <dgm:cxnLst>
    <dgm:cxn modelId="{8066725F-2272-4354-A97D-B8EDFA039BD2}" type="presOf" srcId="{F43DB96A-C45D-407A-B6B1-4B73EED1C32B}" destId="{C24ECB70-3687-4797-A861-9D463026A384}" srcOrd="0" destOrd="0" presId="urn:microsoft.com/office/officeart/2005/8/layout/vList2"/>
    <dgm:cxn modelId="{18FC0B4C-7CC5-48D7-9238-DD8E142BD3C0}" type="presOf" srcId="{805D9EF1-A73C-4D28-BF50-6F08E971271D}" destId="{A4BD2742-05C1-4503-B189-AFC4CD9B3EC5}" srcOrd="0" destOrd="0" presId="urn:microsoft.com/office/officeart/2005/8/layout/vList2"/>
    <dgm:cxn modelId="{C0129B91-F64F-4789-88CB-93F83A4D78E8}" srcId="{897D4BC6-1779-42BE-9C50-3F3DB3BA21F9}" destId="{805D9EF1-A73C-4D28-BF50-6F08E971271D}" srcOrd="0" destOrd="0" parTransId="{A8F81692-E87A-449A-AEC0-0D975A9080AA}" sibTransId="{4D858FC7-8795-4F8F-BA9E-053DE599BCFD}"/>
    <dgm:cxn modelId="{DB6CCF99-209E-4370-924F-E5E824F9D3ED}" srcId="{897D4BC6-1779-42BE-9C50-3F3DB3BA21F9}" destId="{F43DB96A-C45D-407A-B6B1-4B73EED1C32B}" srcOrd="1" destOrd="0" parTransId="{E06D77CB-5FF8-4B34-A6F6-951E1CF1ACB3}" sibTransId="{5BE07316-B51F-49AA-A5D3-32909089ED1B}"/>
    <dgm:cxn modelId="{96E806EE-BD52-4800-8B35-1A37956D5715}" type="presOf" srcId="{897D4BC6-1779-42BE-9C50-3F3DB3BA21F9}" destId="{B23CDE77-BC2D-46EB-A1D8-FF73FC5592BC}" srcOrd="0" destOrd="0" presId="urn:microsoft.com/office/officeart/2005/8/layout/vList2"/>
    <dgm:cxn modelId="{D3FB85CA-36BE-4737-81DF-A2CF3B1A200B}" type="presParOf" srcId="{B23CDE77-BC2D-46EB-A1D8-FF73FC5592BC}" destId="{A4BD2742-05C1-4503-B189-AFC4CD9B3EC5}" srcOrd="0" destOrd="0" presId="urn:microsoft.com/office/officeart/2005/8/layout/vList2"/>
    <dgm:cxn modelId="{1205E1BC-02BD-4573-BDD0-AE5C7941892D}" type="presParOf" srcId="{B23CDE77-BC2D-46EB-A1D8-FF73FC5592BC}" destId="{23B2354A-0B49-4E5E-83E0-91BE3178914F}" srcOrd="1" destOrd="0" presId="urn:microsoft.com/office/officeart/2005/8/layout/vList2"/>
    <dgm:cxn modelId="{E7491F12-E61D-4446-A466-D0812D4C8579}" type="presParOf" srcId="{B23CDE77-BC2D-46EB-A1D8-FF73FC5592BC}" destId="{C24ECB70-3687-4797-A861-9D463026A38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1AA5ECC-3F8E-4E00-BBD4-E163F1CEFE64}"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B158EA5C-A8B5-4B71-B080-9173C64D156C}">
      <dgm:prSet/>
      <dgm:spPr/>
      <dgm:t>
        <a:bodyPr/>
        <a:lstStyle/>
        <a:p>
          <a:r>
            <a:rPr lang="en-US"/>
            <a:t>Financial Reconciliation</a:t>
          </a:r>
        </a:p>
      </dgm:t>
    </dgm:pt>
    <dgm:pt modelId="{AFB84E4A-9915-4CD8-A0F1-B0F4E834F300}" type="parTrans" cxnId="{1E8397E5-BDBD-42FF-8231-6B0C8810B00C}">
      <dgm:prSet/>
      <dgm:spPr/>
      <dgm:t>
        <a:bodyPr/>
        <a:lstStyle/>
        <a:p>
          <a:endParaRPr lang="en-US"/>
        </a:p>
      </dgm:t>
    </dgm:pt>
    <dgm:pt modelId="{14A2B503-E98D-4EF5-8920-036DB2DDDBE6}" type="sibTrans" cxnId="{1E8397E5-BDBD-42FF-8231-6B0C8810B00C}">
      <dgm:prSet/>
      <dgm:spPr/>
      <dgm:t>
        <a:bodyPr/>
        <a:lstStyle/>
        <a:p>
          <a:endParaRPr lang="en-US"/>
        </a:p>
      </dgm:t>
    </dgm:pt>
    <dgm:pt modelId="{896F847A-D206-414A-8E1E-52993A7BD3C5}">
      <dgm:prSet/>
      <dgm:spPr/>
      <dgm:t>
        <a:bodyPr/>
        <a:lstStyle/>
        <a:p>
          <a:r>
            <a:rPr lang="en-US" dirty="0"/>
            <a:t>Kairos Reporting</a:t>
          </a:r>
        </a:p>
      </dgm:t>
    </dgm:pt>
    <dgm:pt modelId="{614A6E5C-CCFE-4EB4-8E7C-54F8BBC0CC9C}" type="parTrans" cxnId="{90EF4C58-7BA2-467E-A859-3A80061B66D2}">
      <dgm:prSet/>
      <dgm:spPr/>
      <dgm:t>
        <a:bodyPr/>
        <a:lstStyle/>
        <a:p>
          <a:endParaRPr lang="en-US"/>
        </a:p>
      </dgm:t>
    </dgm:pt>
    <dgm:pt modelId="{8DB7E8FB-D371-4373-B2AE-C110A45A411B}" type="sibTrans" cxnId="{90EF4C58-7BA2-467E-A859-3A80061B66D2}">
      <dgm:prSet/>
      <dgm:spPr/>
      <dgm:t>
        <a:bodyPr/>
        <a:lstStyle/>
        <a:p>
          <a:endParaRPr lang="en-US"/>
        </a:p>
      </dgm:t>
    </dgm:pt>
    <dgm:pt modelId="{71D4CA42-3EDE-4054-9144-0230CB8EA0C6}">
      <dgm:prSet/>
      <dgm:spPr/>
      <dgm:t>
        <a:bodyPr/>
        <a:lstStyle/>
        <a:p>
          <a:r>
            <a:rPr lang="en-US" dirty="0"/>
            <a:t>Sharing Testimonies and Impact</a:t>
          </a:r>
        </a:p>
      </dgm:t>
    </dgm:pt>
    <dgm:pt modelId="{4F7509F6-3491-4FC0-BB40-8CBA08AF86B4}" type="parTrans" cxnId="{4828820B-6317-4B54-A090-3DCCA1167CF4}">
      <dgm:prSet/>
      <dgm:spPr/>
      <dgm:t>
        <a:bodyPr/>
        <a:lstStyle/>
        <a:p>
          <a:endParaRPr lang="en-US"/>
        </a:p>
      </dgm:t>
    </dgm:pt>
    <dgm:pt modelId="{D8BC29D6-C6F5-4B70-A617-CC9777BDE304}" type="sibTrans" cxnId="{4828820B-6317-4B54-A090-3DCCA1167CF4}">
      <dgm:prSet/>
      <dgm:spPr/>
      <dgm:t>
        <a:bodyPr/>
        <a:lstStyle/>
        <a:p>
          <a:endParaRPr lang="en-US"/>
        </a:p>
      </dgm:t>
    </dgm:pt>
    <dgm:pt modelId="{A19954DC-16D4-4C68-AE7E-556411675537}" type="pres">
      <dgm:prSet presAssocID="{31AA5ECC-3F8E-4E00-BBD4-E163F1CEFE64}" presName="linear" presStyleCnt="0">
        <dgm:presLayoutVars>
          <dgm:animLvl val="lvl"/>
          <dgm:resizeHandles val="exact"/>
        </dgm:presLayoutVars>
      </dgm:prSet>
      <dgm:spPr/>
    </dgm:pt>
    <dgm:pt modelId="{4434BD67-3062-4A37-881D-0D7E525004E6}" type="pres">
      <dgm:prSet presAssocID="{B158EA5C-A8B5-4B71-B080-9173C64D156C}" presName="parentText" presStyleLbl="node1" presStyleIdx="0" presStyleCnt="3">
        <dgm:presLayoutVars>
          <dgm:chMax val="0"/>
          <dgm:bulletEnabled val="1"/>
        </dgm:presLayoutVars>
      </dgm:prSet>
      <dgm:spPr/>
    </dgm:pt>
    <dgm:pt modelId="{AE43B861-847A-4799-A8A5-50DFAB681E81}" type="pres">
      <dgm:prSet presAssocID="{14A2B503-E98D-4EF5-8920-036DB2DDDBE6}" presName="spacer" presStyleCnt="0"/>
      <dgm:spPr/>
    </dgm:pt>
    <dgm:pt modelId="{3388C658-42AE-4263-BAF2-F1D5AB239142}" type="pres">
      <dgm:prSet presAssocID="{896F847A-D206-414A-8E1E-52993A7BD3C5}" presName="parentText" presStyleLbl="node1" presStyleIdx="1" presStyleCnt="3">
        <dgm:presLayoutVars>
          <dgm:chMax val="0"/>
          <dgm:bulletEnabled val="1"/>
        </dgm:presLayoutVars>
      </dgm:prSet>
      <dgm:spPr/>
    </dgm:pt>
    <dgm:pt modelId="{AEFE212B-B18F-4E00-A9D5-9191876EDE9D}" type="pres">
      <dgm:prSet presAssocID="{8DB7E8FB-D371-4373-B2AE-C110A45A411B}" presName="spacer" presStyleCnt="0"/>
      <dgm:spPr/>
    </dgm:pt>
    <dgm:pt modelId="{44A1EF75-8157-4FD8-AE58-A3E181B24387}" type="pres">
      <dgm:prSet presAssocID="{71D4CA42-3EDE-4054-9144-0230CB8EA0C6}" presName="parentText" presStyleLbl="node1" presStyleIdx="2" presStyleCnt="3">
        <dgm:presLayoutVars>
          <dgm:chMax val="0"/>
          <dgm:bulletEnabled val="1"/>
        </dgm:presLayoutVars>
      </dgm:prSet>
      <dgm:spPr/>
    </dgm:pt>
  </dgm:ptLst>
  <dgm:cxnLst>
    <dgm:cxn modelId="{94CBAB08-CD84-4E90-BE6B-505C5FF8399A}" type="presOf" srcId="{31AA5ECC-3F8E-4E00-BBD4-E163F1CEFE64}" destId="{A19954DC-16D4-4C68-AE7E-556411675537}" srcOrd="0" destOrd="0" presId="urn:microsoft.com/office/officeart/2005/8/layout/vList2"/>
    <dgm:cxn modelId="{4828820B-6317-4B54-A090-3DCCA1167CF4}" srcId="{31AA5ECC-3F8E-4E00-BBD4-E163F1CEFE64}" destId="{71D4CA42-3EDE-4054-9144-0230CB8EA0C6}" srcOrd="2" destOrd="0" parTransId="{4F7509F6-3491-4FC0-BB40-8CBA08AF86B4}" sibTransId="{D8BC29D6-C6F5-4B70-A617-CC9777BDE304}"/>
    <dgm:cxn modelId="{970E6B5E-5FA3-4E8D-A6A4-6A064C7F888F}" type="presOf" srcId="{896F847A-D206-414A-8E1E-52993A7BD3C5}" destId="{3388C658-42AE-4263-BAF2-F1D5AB239142}" srcOrd="0" destOrd="0" presId="urn:microsoft.com/office/officeart/2005/8/layout/vList2"/>
    <dgm:cxn modelId="{2C437468-FE3B-428D-A9AC-95B1E2336E1B}" type="presOf" srcId="{71D4CA42-3EDE-4054-9144-0230CB8EA0C6}" destId="{44A1EF75-8157-4FD8-AE58-A3E181B24387}" srcOrd="0" destOrd="0" presId="urn:microsoft.com/office/officeart/2005/8/layout/vList2"/>
    <dgm:cxn modelId="{90EF4C58-7BA2-467E-A859-3A80061B66D2}" srcId="{31AA5ECC-3F8E-4E00-BBD4-E163F1CEFE64}" destId="{896F847A-D206-414A-8E1E-52993A7BD3C5}" srcOrd="1" destOrd="0" parTransId="{614A6E5C-CCFE-4EB4-8E7C-54F8BBC0CC9C}" sibTransId="{8DB7E8FB-D371-4373-B2AE-C110A45A411B}"/>
    <dgm:cxn modelId="{F3E83CAB-CC1D-4C39-8D57-E1C82C71D539}" type="presOf" srcId="{B158EA5C-A8B5-4B71-B080-9173C64D156C}" destId="{4434BD67-3062-4A37-881D-0D7E525004E6}" srcOrd="0" destOrd="0" presId="urn:microsoft.com/office/officeart/2005/8/layout/vList2"/>
    <dgm:cxn modelId="{1E8397E5-BDBD-42FF-8231-6B0C8810B00C}" srcId="{31AA5ECC-3F8E-4E00-BBD4-E163F1CEFE64}" destId="{B158EA5C-A8B5-4B71-B080-9173C64D156C}" srcOrd="0" destOrd="0" parTransId="{AFB84E4A-9915-4CD8-A0F1-B0F4E834F300}" sibTransId="{14A2B503-E98D-4EF5-8920-036DB2DDDBE6}"/>
    <dgm:cxn modelId="{0D8C7467-0091-4249-89D1-791217855F18}" type="presParOf" srcId="{A19954DC-16D4-4C68-AE7E-556411675537}" destId="{4434BD67-3062-4A37-881D-0D7E525004E6}" srcOrd="0" destOrd="0" presId="urn:microsoft.com/office/officeart/2005/8/layout/vList2"/>
    <dgm:cxn modelId="{29C71987-29EE-46DB-A7F6-D6D016EDFFA7}" type="presParOf" srcId="{A19954DC-16D4-4C68-AE7E-556411675537}" destId="{AE43B861-847A-4799-A8A5-50DFAB681E81}" srcOrd="1" destOrd="0" presId="urn:microsoft.com/office/officeart/2005/8/layout/vList2"/>
    <dgm:cxn modelId="{FD67C2BA-F3D2-41DE-A13F-83C1FA6E1D39}" type="presParOf" srcId="{A19954DC-16D4-4C68-AE7E-556411675537}" destId="{3388C658-42AE-4263-BAF2-F1D5AB239142}" srcOrd="2" destOrd="0" presId="urn:microsoft.com/office/officeart/2005/8/layout/vList2"/>
    <dgm:cxn modelId="{F2015871-457E-4DC4-926B-614E77379F58}" type="presParOf" srcId="{A19954DC-16D4-4C68-AE7E-556411675537}" destId="{AEFE212B-B18F-4E00-A9D5-9191876EDE9D}" srcOrd="3" destOrd="0" presId="urn:microsoft.com/office/officeart/2005/8/layout/vList2"/>
    <dgm:cxn modelId="{1BF2C996-6D62-47D7-BC21-C5D04C8BC928}" type="presParOf" srcId="{A19954DC-16D4-4C68-AE7E-556411675537}" destId="{44A1EF75-8157-4FD8-AE58-A3E181B2438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C7E61E1-66F8-4F4C-83AB-82DF0AE4E86F}"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US"/>
        </a:p>
      </dgm:t>
    </dgm:pt>
    <dgm:pt modelId="{72FDE272-F4DA-44D3-8CA4-FB08D3307640}">
      <dgm:prSet custT="1"/>
      <dgm:spPr/>
      <dgm:t>
        <a:bodyPr/>
        <a:lstStyle/>
        <a:p>
          <a:r>
            <a:rPr lang="en-US" sz="1600" dirty="0"/>
            <a:t>A successful road trip requires</a:t>
          </a:r>
        </a:p>
      </dgm:t>
    </dgm:pt>
    <dgm:pt modelId="{0992AB8D-5102-4006-AFCC-0C58E7CF64D7}" type="parTrans" cxnId="{D3C7E33E-833D-493C-B95F-FD141BCF0146}">
      <dgm:prSet/>
      <dgm:spPr/>
      <dgm:t>
        <a:bodyPr/>
        <a:lstStyle/>
        <a:p>
          <a:endParaRPr lang="en-US"/>
        </a:p>
      </dgm:t>
    </dgm:pt>
    <dgm:pt modelId="{2342D638-D1CF-485C-BE4E-F4DAD212C98D}" type="sibTrans" cxnId="{D3C7E33E-833D-493C-B95F-FD141BCF0146}">
      <dgm:prSet/>
      <dgm:spPr/>
      <dgm:t>
        <a:bodyPr/>
        <a:lstStyle/>
        <a:p>
          <a:endParaRPr lang="en-US"/>
        </a:p>
      </dgm:t>
    </dgm:pt>
    <dgm:pt modelId="{BE9DEAA1-00C3-419E-A04B-7C67B654142D}">
      <dgm:prSet/>
      <dgm:spPr/>
      <dgm:t>
        <a:bodyPr/>
        <a:lstStyle/>
        <a:p>
          <a:r>
            <a:rPr lang="en-US"/>
            <a:t>A Clear Map (manuals, tools, resources)</a:t>
          </a:r>
        </a:p>
      </dgm:t>
    </dgm:pt>
    <dgm:pt modelId="{2E31F8EF-0F50-4D92-AA14-A8096B830888}" type="parTrans" cxnId="{D0830E1F-A124-4E8D-867B-9B232DF98690}">
      <dgm:prSet/>
      <dgm:spPr/>
      <dgm:t>
        <a:bodyPr/>
        <a:lstStyle/>
        <a:p>
          <a:endParaRPr lang="en-US"/>
        </a:p>
      </dgm:t>
    </dgm:pt>
    <dgm:pt modelId="{753FE84F-76A5-4673-8ECB-1686D2846FD4}" type="sibTrans" cxnId="{D0830E1F-A124-4E8D-867B-9B232DF98690}">
      <dgm:prSet/>
      <dgm:spPr/>
      <dgm:t>
        <a:bodyPr/>
        <a:lstStyle/>
        <a:p>
          <a:endParaRPr lang="en-US"/>
        </a:p>
      </dgm:t>
    </dgm:pt>
    <dgm:pt modelId="{419D5FE1-782D-4169-A635-3EDEFD3EEE2E}">
      <dgm:prSet/>
      <dgm:spPr/>
      <dgm:t>
        <a:bodyPr/>
        <a:lstStyle/>
        <a:p>
          <a:r>
            <a:rPr lang="en-US"/>
            <a:t>The Right Driver (Leader)</a:t>
          </a:r>
        </a:p>
      </dgm:t>
    </dgm:pt>
    <dgm:pt modelId="{E0F2C8E5-DE15-48AC-B7F6-7C6AB92AC291}" type="parTrans" cxnId="{DA6BA28C-FAAE-4E9B-8F22-AB9005DDC9B4}">
      <dgm:prSet/>
      <dgm:spPr/>
      <dgm:t>
        <a:bodyPr/>
        <a:lstStyle/>
        <a:p>
          <a:endParaRPr lang="en-US"/>
        </a:p>
      </dgm:t>
    </dgm:pt>
    <dgm:pt modelId="{7CB0A4AF-6D36-49B2-BBF0-77E34FA62047}" type="sibTrans" cxnId="{DA6BA28C-FAAE-4E9B-8F22-AB9005DDC9B4}">
      <dgm:prSet/>
      <dgm:spPr/>
      <dgm:t>
        <a:bodyPr/>
        <a:lstStyle/>
        <a:p>
          <a:endParaRPr lang="en-US"/>
        </a:p>
      </dgm:t>
    </dgm:pt>
    <dgm:pt modelId="{5C928172-1A81-4836-8B9F-CD21B3A4B60F}">
      <dgm:prSet/>
      <dgm:spPr/>
      <dgm:t>
        <a:bodyPr/>
        <a:lstStyle/>
        <a:p>
          <a:r>
            <a:rPr lang="en-US"/>
            <a:t>Reliable Vehicle (team)</a:t>
          </a:r>
        </a:p>
      </dgm:t>
    </dgm:pt>
    <dgm:pt modelId="{9B795CB2-F699-4D2C-B470-50B7195B9C8E}" type="parTrans" cxnId="{BA57C498-AE3F-4493-88FB-D95CE408326A}">
      <dgm:prSet/>
      <dgm:spPr/>
      <dgm:t>
        <a:bodyPr/>
        <a:lstStyle/>
        <a:p>
          <a:endParaRPr lang="en-US"/>
        </a:p>
      </dgm:t>
    </dgm:pt>
    <dgm:pt modelId="{EB20EFAA-3782-4CBA-A4A6-72B48BB3ADCC}" type="sibTrans" cxnId="{BA57C498-AE3F-4493-88FB-D95CE408326A}">
      <dgm:prSet/>
      <dgm:spPr/>
      <dgm:t>
        <a:bodyPr/>
        <a:lstStyle/>
        <a:p>
          <a:endParaRPr lang="en-US"/>
        </a:p>
      </dgm:t>
    </dgm:pt>
    <dgm:pt modelId="{764E7B1A-FE3B-4879-853B-BFDCA6B72042}">
      <dgm:prSet/>
      <dgm:spPr/>
      <dgm:t>
        <a:bodyPr/>
        <a:lstStyle/>
        <a:p>
          <a:r>
            <a:rPr lang="en-US"/>
            <a:t>Ongoing Support (Advisory Council and prayer)</a:t>
          </a:r>
        </a:p>
      </dgm:t>
    </dgm:pt>
    <dgm:pt modelId="{382E322D-D2C8-4381-BC4D-E16F6C625B16}" type="parTrans" cxnId="{8A94DB32-58EC-4B81-93E1-B95BDF667AA1}">
      <dgm:prSet/>
      <dgm:spPr/>
      <dgm:t>
        <a:bodyPr/>
        <a:lstStyle/>
        <a:p>
          <a:endParaRPr lang="en-US"/>
        </a:p>
      </dgm:t>
    </dgm:pt>
    <dgm:pt modelId="{9604C51F-990A-4A31-8BFB-82428EA494DD}" type="sibTrans" cxnId="{8A94DB32-58EC-4B81-93E1-B95BDF667AA1}">
      <dgm:prSet/>
      <dgm:spPr/>
      <dgm:t>
        <a:bodyPr/>
        <a:lstStyle/>
        <a:p>
          <a:endParaRPr lang="en-US"/>
        </a:p>
      </dgm:t>
    </dgm:pt>
    <dgm:pt modelId="{8CAE7435-37AD-44C5-A9C8-D2CED45A6B60}">
      <dgm:prSet/>
      <dgm:spPr/>
      <dgm:t>
        <a:bodyPr/>
        <a:lstStyle/>
        <a:p>
          <a:r>
            <a:rPr lang="en-US"/>
            <a:t>Celebrating the Journey! (Post weekend follow-up)</a:t>
          </a:r>
        </a:p>
      </dgm:t>
    </dgm:pt>
    <dgm:pt modelId="{BCD869D7-76A4-488A-8EAC-75A58049E459}" type="parTrans" cxnId="{C0E48764-EDBC-4802-88B6-1F3A8162BE0B}">
      <dgm:prSet/>
      <dgm:spPr/>
      <dgm:t>
        <a:bodyPr/>
        <a:lstStyle/>
        <a:p>
          <a:endParaRPr lang="en-US"/>
        </a:p>
      </dgm:t>
    </dgm:pt>
    <dgm:pt modelId="{BDC76FBB-128A-4138-85F5-A3D611DB696E}" type="sibTrans" cxnId="{C0E48764-EDBC-4802-88B6-1F3A8162BE0B}">
      <dgm:prSet/>
      <dgm:spPr/>
      <dgm:t>
        <a:bodyPr/>
        <a:lstStyle/>
        <a:p>
          <a:endParaRPr lang="en-US"/>
        </a:p>
      </dgm:t>
    </dgm:pt>
    <dgm:pt modelId="{ADA7BF4C-6AA5-4051-93C6-60BAA6522519}">
      <dgm:prSet custT="1"/>
      <dgm:spPr/>
      <dgm:t>
        <a:bodyPr/>
        <a:lstStyle/>
        <a:p>
          <a:r>
            <a:rPr lang="en-US" sz="1600" dirty="0"/>
            <a:t>Support is Critical</a:t>
          </a:r>
        </a:p>
      </dgm:t>
    </dgm:pt>
    <dgm:pt modelId="{6E52D2D4-1D1F-469F-ABBE-D3E0758B012E}" type="parTrans" cxnId="{B873B4B9-2F26-49D9-BD9E-F5544CC49620}">
      <dgm:prSet/>
      <dgm:spPr/>
      <dgm:t>
        <a:bodyPr/>
        <a:lstStyle/>
        <a:p>
          <a:endParaRPr lang="en-US"/>
        </a:p>
      </dgm:t>
    </dgm:pt>
    <dgm:pt modelId="{E9CF1FBB-C9BC-4E1C-9A4C-933929B132C1}" type="sibTrans" cxnId="{B873B4B9-2F26-49D9-BD9E-F5544CC49620}">
      <dgm:prSet/>
      <dgm:spPr/>
      <dgm:t>
        <a:bodyPr/>
        <a:lstStyle/>
        <a:p>
          <a:endParaRPr lang="en-US"/>
        </a:p>
      </dgm:t>
    </dgm:pt>
    <dgm:pt modelId="{BA112051-C05B-471D-95FF-1D10C507C312}">
      <dgm:prSet/>
      <dgm:spPr/>
      <dgm:t>
        <a:bodyPr/>
        <a:lstStyle/>
        <a:p>
          <a:r>
            <a:rPr lang="en-US" dirty="0"/>
            <a:t>Avoid Burnout</a:t>
          </a:r>
        </a:p>
      </dgm:t>
    </dgm:pt>
    <dgm:pt modelId="{5A6E98E5-B8D6-4558-A5A3-B836BBC62501}" type="parTrans" cxnId="{A4C2977C-67EC-4961-9C11-433C392475F1}">
      <dgm:prSet/>
      <dgm:spPr/>
      <dgm:t>
        <a:bodyPr/>
        <a:lstStyle/>
        <a:p>
          <a:endParaRPr lang="en-US"/>
        </a:p>
      </dgm:t>
    </dgm:pt>
    <dgm:pt modelId="{EFEE1BE1-B8EB-4C36-8487-2F6BCDB808C0}" type="sibTrans" cxnId="{A4C2977C-67EC-4961-9C11-433C392475F1}">
      <dgm:prSet/>
      <dgm:spPr/>
      <dgm:t>
        <a:bodyPr/>
        <a:lstStyle/>
        <a:p>
          <a:endParaRPr lang="en-US"/>
        </a:p>
      </dgm:t>
    </dgm:pt>
    <dgm:pt modelId="{DC382A8B-40AE-49B0-9E10-0D185944222F}">
      <dgm:prSet/>
      <dgm:spPr/>
      <dgm:t>
        <a:bodyPr/>
        <a:lstStyle/>
        <a:p>
          <a:r>
            <a:rPr lang="en-US" dirty="0"/>
            <a:t>Ensure teams are effective</a:t>
          </a:r>
        </a:p>
      </dgm:t>
    </dgm:pt>
    <dgm:pt modelId="{8CBEFF69-6470-4C35-83F2-05A8FDB9B566}" type="parTrans" cxnId="{D8D6A42E-5C1F-443E-BA3C-33EF2DB6BD88}">
      <dgm:prSet/>
      <dgm:spPr/>
      <dgm:t>
        <a:bodyPr/>
        <a:lstStyle/>
        <a:p>
          <a:endParaRPr lang="en-US"/>
        </a:p>
      </dgm:t>
    </dgm:pt>
    <dgm:pt modelId="{BF8E640A-7971-444E-8074-B879E4EAFEDD}" type="sibTrans" cxnId="{D8D6A42E-5C1F-443E-BA3C-33EF2DB6BD88}">
      <dgm:prSet/>
      <dgm:spPr/>
      <dgm:t>
        <a:bodyPr/>
        <a:lstStyle/>
        <a:p>
          <a:endParaRPr lang="en-US"/>
        </a:p>
      </dgm:t>
    </dgm:pt>
    <dgm:pt modelId="{B057F2CB-00FD-4B7C-ACD6-41360E546E36}">
      <dgm:prSet/>
      <dgm:spPr/>
      <dgm:t>
        <a:bodyPr/>
        <a:lstStyle/>
        <a:p>
          <a:r>
            <a:rPr lang="en-US" dirty="0"/>
            <a:t>Take advantage of mission opportunities</a:t>
          </a:r>
        </a:p>
      </dgm:t>
    </dgm:pt>
    <dgm:pt modelId="{4F982454-216B-405D-9207-21164DAFAF6E}" type="parTrans" cxnId="{9A5A4CB2-831F-44F5-85AF-6EF598A7BE4D}">
      <dgm:prSet/>
      <dgm:spPr/>
      <dgm:t>
        <a:bodyPr/>
        <a:lstStyle/>
        <a:p>
          <a:endParaRPr lang="en-US"/>
        </a:p>
      </dgm:t>
    </dgm:pt>
    <dgm:pt modelId="{DE6A00F8-BA0B-4983-9642-4ECF8F62E608}" type="sibTrans" cxnId="{9A5A4CB2-831F-44F5-85AF-6EF598A7BE4D}">
      <dgm:prSet/>
      <dgm:spPr/>
      <dgm:t>
        <a:bodyPr/>
        <a:lstStyle/>
        <a:p>
          <a:endParaRPr lang="en-US"/>
        </a:p>
      </dgm:t>
    </dgm:pt>
    <dgm:pt modelId="{B9A6F4E3-A118-4EA1-9E34-0744B8F65985}">
      <dgm:prSet custT="1"/>
      <dgm:spPr/>
      <dgm:t>
        <a:bodyPr/>
        <a:lstStyle/>
        <a:p>
          <a:r>
            <a:rPr lang="en-US" sz="1600" dirty="0"/>
            <a:t>Multiply leaders, not just complete Weekends</a:t>
          </a:r>
        </a:p>
      </dgm:t>
    </dgm:pt>
    <dgm:pt modelId="{DCC2560E-54D9-4445-BA68-EFB52CC8B66C}" type="parTrans" cxnId="{67F82A7B-7EC0-42EC-ACE3-601F999BBBD2}">
      <dgm:prSet/>
      <dgm:spPr/>
      <dgm:t>
        <a:bodyPr/>
        <a:lstStyle/>
        <a:p>
          <a:endParaRPr lang="en-US"/>
        </a:p>
      </dgm:t>
    </dgm:pt>
    <dgm:pt modelId="{3040F0E6-E8A0-421A-B367-E896B4B61F84}" type="sibTrans" cxnId="{67F82A7B-7EC0-42EC-ACE3-601F999BBBD2}">
      <dgm:prSet/>
      <dgm:spPr/>
      <dgm:t>
        <a:bodyPr/>
        <a:lstStyle/>
        <a:p>
          <a:endParaRPr lang="en-US"/>
        </a:p>
      </dgm:t>
    </dgm:pt>
    <dgm:pt modelId="{8AD7023D-ABE4-4E2A-8E83-551F833A2D20}">
      <dgm:prSet/>
      <dgm:spPr/>
      <dgm:t>
        <a:bodyPr/>
        <a:lstStyle/>
        <a:p>
          <a:r>
            <a:rPr lang="en-US" dirty="0"/>
            <a:t>Strong support systems develop future leaders and strengthen ministry long-term</a:t>
          </a:r>
        </a:p>
      </dgm:t>
    </dgm:pt>
    <dgm:pt modelId="{E7C6FB6C-B943-41D4-85F5-3145408434D6}" type="parTrans" cxnId="{35A623CB-49C5-4212-BA86-F937ADDDC82D}">
      <dgm:prSet/>
      <dgm:spPr/>
      <dgm:t>
        <a:bodyPr/>
        <a:lstStyle/>
        <a:p>
          <a:endParaRPr lang="en-US"/>
        </a:p>
      </dgm:t>
    </dgm:pt>
    <dgm:pt modelId="{536BAD7C-D207-405A-AD35-92BCF106C65D}" type="sibTrans" cxnId="{35A623CB-49C5-4212-BA86-F937ADDDC82D}">
      <dgm:prSet/>
      <dgm:spPr/>
      <dgm:t>
        <a:bodyPr/>
        <a:lstStyle/>
        <a:p>
          <a:endParaRPr lang="en-US"/>
        </a:p>
      </dgm:t>
    </dgm:pt>
    <dgm:pt modelId="{E5F4C900-089D-400C-80C4-0095C8273A60}" type="pres">
      <dgm:prSet presAssocID="{CC7E61E1-66F8-4F4C-83AB-82DF0AE4E86F}" presName="linear" presStyleCnt="0">
        <dgm:presLayoutVars>
          <dgm:dir/>
          <dgm:animLvl val="lvl"/>
          <dgm:resizeHandles val="exact"/>
        </dgm:presLayoutVars>
      </dgm:prSet>
      <dgm:spPr/>
    </dgm:pt>
    <dgm:pt modelId="{C07C0A44-154C-413B-B95B-4F1D95167CB9}" type="pres">
      <dgm:prSet presAssocID="{72FDE272-F4DA-44D3-8CA4-FB08D3307640}" presName="parentLin" presStyleCnt="0"/>
      <dgm:spPr/>
    </dgm:pt>
    <dgm:pt modelId="{5EB317C0-013C-4350-9AA1-4550D0EE0239}" type="pres">
      <dgm:prSet presAssocID="{72FDE272-F4DA-44D3-8CA4-FB08D3307640}" presName="parentLeftMargin" presStyleLbl="node1" presStyleIdx="0" presStyleCnt="3"/>
      <dgm:spPr/>
    </dgm:pt>
    <dgm:pt modelId="{94E1848A-5426-4C0A-822A-848EC73BFBA8}" type="pres">
      <dgm:prSet presAssocID="{72FDE272-F4DA-44D3-8CA4-FB08D3307640}" presName="parentText" presStyleLbl="node1" presStyleIdx="0" presStyleCnt="3">
        <dgm:presLayoutVars>
          <dgm:chMax val="0"/>
          <dgm:bulletEnabled val="1"/>
        </dgm:presLayoutVars>
      </dgm:prSet>
      <dgm:spPr/>
    </dgm:pt>
    <dgm:pt modelId="{5F50BB2A-C549-4C16-9D2F-E340DA5EEA5B}" type="pres">
      <dgm:prSet presAssocID="{72FDE272-F4DA-44D3-8CA4-FB08D3307640}" presName="negativeSpace" presStyleCnt="0"/>
      <dgm:spPr/>
    </dgm:pt>
    <dgm:pt modelId="{5CC1FA42-1EEB-437D-BE5F-89200FDAB03C}" type="pres">
      <dgm:prSet presAssocID="{72FDE272-F4DA-44D3-8CA4-FB08D3307640}" presName="childText" presStyleLbl="conFgAcc1" presStyleIdx="0" presStyleCnt="3">
        <dgm:presLayoutVars>
          <dgm:bulletEnabled val="1"/>
        </dgm:presLayoutVars>
      </dgm:prSet>
      <dgm:spPr/>
    </dgm:pt>
    <dgm:pt modelId="{C24FEBBE-7539-46DC-9C24-ABEBBF41E52A}" type="pres">
      <dgm:prSet presAssocID="{2342D638-D1CF-485C-BE4E-F4DAD212C98D}" presName="spaceBetweenRectangles" presStyleCnt="0"/>
      <dgm:spPr/>
    </dgm:pt>
    <dgm:pt modelId="{7D01EFA2-5987-4278-9CC5-526DC225C781}" type="pres">
      <dgm:prSet presAssocID="{ADA7BF4C-6AA5-4051-93C6-60BAA6522519}" presName="parentLin" presStyleCnt="0"/>
      <dgm:spPr/>
    </dgm:pt>
    <dgm:pt modelId="{89590F09-2FB1-4C48-B21E-6E379A33D982}" type="pres">
      <dgm:prSet presAssocID="{ADA7BF4C-6AA5-4051-93C6-60BAA6522519}" presName="parentLeftMargin" presStyleLbl="node1" presStyleIdx="0" presStyleCnt="3"/>
      <dgm:spPr/>
    </dgm:pt>
    <dgm:pt modelId="{AD735367-2B06-4731-B289-F7B5F778027B}" type="pres">
      <dgm:prSet presAssocID="{ADA7BF4C-6AA5-4051-93C6-60BAA6522519}" presName="parentText" presStyleLbl="node1" presStyleIdx="1" presStyleCnt="3">
        <dgm:presLayoutVars>
          <dgm:chMax val="0"/>
          <dgm:bulletEnabled val="1"/>
        </dgm:presLayoutVars>
      </dgm:prSet>
      <dgm:spPr/>
    </dgm:pt>
    <dgm:pt modelId="{1595C513-7F8D-4B34-AD1B-B4937B507CE4}" type="pres">
      <dgm:prSet presAssocID="{ADA7BF4C-6AA5-4051-93C6-60BAA6522519}" presName="negativeSpace" presStyleCnt="0"/>
      <dgm:spPr/>
    </dgm:pt>
    <dgm:pt modelId="{BC06FBB6-D68A-4F35-A34A-A2202548D154}" type="pres">
      <dgm:prSet presAssocID="{ADA7BF4C-6AA5-4051-93C6-60BAA6522519}" presName="childText" presStyleLbl="conFgAcc1" presStyleIdx="1" presStyleCnt="3">
        <dgm:presLayoutVars>
          <dgm:bulletEnabled val="1"/>
        </dgm:presLayoutVars>
      </dgm:prSet>
      <dgm:spPr/>
    </dgm:pt>
    <dgm:pt modelId="{533EE307-63ED-441F-9011-C84594929D17}" type="pres">
      <dgm:prSet presAssocID="{E9CF1FBB-C9BC-4E1C-9A4C-933929B132C1}" presName="spaceBetweenRectangles" presStyleCnt="0"/>
      <dgm:spPr/>
    </dgm:pt>
    <dgm:pt modelId="{0AA24B4D-A15E-49FF-8CC6-D80E70D2AA55}" type="pres">
      <dgm:prSet presAssocID="{B9A6F4E3-A118-4EA1-9E34-0744B8F65985}" presName="parentLin" presStyleCnt="0"/>
      <dgm:spPr/>
    </dgm:pt>
    <dgm:pt modelId="{DB20F8B3-1532-4D65-911F-37C848DFF02D}" type="pres">
      <dgm:prSet presAssocID="{B9A6F4E3-A118-4EA1-9E34-0744B8F65985}" presName="parentLeftMargin" presStyleLbl="node1" presStyleIdx="1" presStyleCnt="3"/>
      <dgm:spPr/>
    </dgm:pt>
    <dgm:pt modelId="{D80A49DB-3132-4671-ADB8-4AFAF3C8C515}" type="pres">
      <dgm:prSet presAssocID="{B9A6F4E3-A118-4EA1-9E34-0744B8F65985}" presName="parentText" presStyleLbl="node1" presStyleIdx="2" presStyleCnt="3">
        <dgm:presLayoutVars>
          <dgm:chMax val="0"/>
          <dgm:bulletEnabled val="1"/>
        </dgm:presLayoutVars>
      </dgm:prSet>
      <dgm:spPr/>
    </dgm:pt>
    <dgm:pt modelId="{AC758550-E4C5-4C1B-8F78-0B853EBFFDE2}" type="pres">
      <dgm:prSet presAssocID="{B9A6F4E3-A118-4EA1-9E34-0744B8F65985}" presName="negativeSpace" presStyleCnt="0"/>
      <dgm:spPr/>
    </dgm:pt>
    <dgm:pt modelId="{6F0E160D-60F9-4109-8CD2-718F7FAE4883}" type="pres">
      <dgm:prSet presAssocID="{B9A6F4E3-A118-4EA1-9E34-0744B8F65985}" presName="childText" presStyleLbl="conFgAcc1" presStyleIdx="2" presStyleCnt="3" custLinFactNeighborX="-51" custLinFactNeighborY="1661">
        <dgm:presLayoutVars>
          <dgm:bulletEnabled val="1"/>
        </dgm:presLayoutVars>
      </dgm:prSet>
      <dgm:spPr/>
    </dgm:pt>
  </dgm:ptLst>
  <dgm:cxnLst>
    <dgm:cxn modelId="{1179C008-680F-499E-A949-B841B64D3931}" type="presOf" srcId="{764E7B1A-FE3B-4879-853B-BFDCA6B72042}" destId="{5CC1FA42-1EEB-437D-BE5F-89200FDAB03C}" srcOrd="0" destOrd="3" presId="urn:microsoft.com/office/officeart/2005/8/layout/list1"/>
    <dgm:cxn modelId="{000D440C-9958-460C-BA28-9D929EC420DD}" type="presOf" srcId="{ADA7BF4C-6AA5-4051-93C6-60BAA6522519}" destId="{89590F09-2FB1-4C48-B21E-6E379A33D982}" srcOrd="0" destOrd="0" presId="urn:microsoft.com/office/officeart/2005/8/layout/list1"/>
    <dgm:cxn modelId="{8B3F7410-EC0E-4A86-81B9-7FAE637FF2ED}" type="presOf" srcId="{BE9DEAA1-00C3-419E-A04B-7C67B654142D}" destId="{5CC1FA42-1EEB-437D-BE5F-89200FDAB03C}" srcOrd="0" destOrd="0" presId="urn:microsoft.com/office/officeart/2005/8/layout/list1"/>
    <dgm:cxn modelId="{D0830E1F-A124-4E8D-867B-9B232DF98690}" srcId="{72FDE272-F4DA-44D3-8CA4-FB08D3307640}" destId="{BE9DEAA1-00C3-419E-A04B-7C67B654142D}" srcOrd="0" destOrd="0" parTransId="{2E31F8EF-0F50-4D92-AA14-A8096B830888}" sibTransId="{753FE84F-76A5-4673-8ECB-1686D2846FD4}"/>
    <dgm:cxn modelId="{74E8D22A-1506-43FB-92E3-6F5B3F5A1546}" type="presOf" srcId="{B9A6F4E3-A118-4EA1-9E34-0744B8F65985}" destId="{DB20F8B3-1532-4D65-911F-37C848DFF02D}" srcOrd="0" destOrd="0" presId="urn:microsoft.com/office/officeart/2005/8/layout/list1"/>
    <dgm:cxn modelId="{D8D6A42E-5C1F-443E-BA3C-33EF2DB6BD88}" srcId="{ADA7BF4C-6AA5-4051-93C6-60BAA6522519}" destId="{DC382A8B-40AE-49B0-9E10-0D185944222F}" srcOrd="1" destOrd="0" parTransId="{8CBEFF69-6470-4C35-83F2-05A8FDB9B566}" sibTransId="{BF8E640A-7971-444E-8074-B879E4EAFEDD}"/>
    <dgm:cxn modelId="{8A94DB32-58EC-4B81-93E1-B95BDF667AA1}" srcId="{72FDE272-F4DA-44D3-8CA4-FB08D3307640}" destId="{764E7B1A-FE3B-4879-853B-BFDCA6B72042}" srcOrd="3" destOrd="0" parTransId="{382E322D-D2C8-4381-BC4D-E16F6C625B16}" sibTransId="{9604C51F-990A-4A31-8BFB-82428EA494DD}"/>
    <dgm:cxn modelId="{34F42B33-9AA6-44EC-9CBD-CA48F8943AF9}" type="presOf" srcId="{72FDE272-F4DA-44D3-8CA4-FB08D3307640}" destId="{94E1848A-5426-4C0A-822A-848EC73BFBA8}" srcOrd="1" destOrd="0" presId="urn:microsoft.com/office/officeart/2005/8/layout/list1"/>
    <dgm:cxn modelId="{D3C7E33E-833D-493C-B95F-FD141BCF0146}" srcId="{CC7E61E1-66F8-4F4C-83AB-82DF0AE4E86F}" destId="{72FDE272-F4DA-44D3-8CA4-FB08D3307640}" srcOrd="0" destOrd="0" parTransId="{0992AB8D-5102-4006-AFCC-0C58E7CF64D7}" sibTransId="{2342D638-D1CF-485C-BE4E-F4DAD212C98D}"/>
    <dgm:cxn modelId="{C0E48764-EDBC-4802-88B6-1F3A8162BE0B}" srcId="{72FDE272-F4DA-44D3-8CA4-FB08D3307640}" destId="{8CAE7435-37AD-44C5-A9C8-D2CED45A6B60}" srcOrd="4" destOrd="0" parTransId="{BCD869D7-76A4-488A-8EAC-75A58049E459}" sibTransId="{BDC76FBB-128A-4138-85F5-A3D611DB696E}"/>
    <dgm:cxn modelId="{9574B145-0D8C-454E-B089-118E61B05A81}" type="presOf" srcId="{8AD7023D-ABE4-4E2A-8E83-551F833A2D20}" destId="{6F0E160D-60F9-4109-8CD2-718F7FAE4883}" srcOrd="0" destOrd="0" presId="urn:microsoft.com/office/officeart/2005/8/layout/list1"/>
    <dgm:cxn modelId="{FED58A5A-92CB-457F-8645-524D099758B3}" type="presOf" srcId="{B9A6F4E3-A118-4EA1-9E34-0744B8F65985}" destId="{D80A49DB-3132-4671-ADB8-4AFAF3C8C515}" srcOrd="1" destOrd="0" presId="urn:microsoft.com/office/officeart/2005/8/layout/list1"/>
    <dgm:cxn modelId="{67F82A7B-7EC0-42EC-ACE3-601F999BBBD2}" srcId="{CC7E61E1-66F8-4F4C-83AB-82DF0AE4E86F}" destId="{B9A6F4E3-A118-4EA1-9E34-0744B8F65985}" srcOrd="2" destOrd="0" parTransId="{DCC2560E-54D9-4445-BA68-EFB52CC8B66C}" sibTransId="{3040F0E6-E8A0-421A-B367-E896B4B61F84}"/>
    <dgm:cxn modelId="{A4C2977C-67EC-4961-9C11-433C392475F1}" srcId="{ADA7BF4C-6AA5-4051-93C6-60BAA6522519}" destId="{BA112051-C05B-471D-95FF-1D10C507C312}" srcOrd="0" destOrd="0" parTransId="{5A6E98E5-B8D6-4558-A5A3-B836BBC62501}" sibTransId="{EFEE1BE1-B8EB-4C36-8487-2F6BCDB808C0}"/>
    <dgm:cxn modelId="{DA6BA28C-FAAE-4E9B-8F22-AB9005DDC9B4}" srcId="{72FDE272-F4DA-44D3-8CA4-FB08D3307640}" destId="{419D5FE1-782D-4169-A635-3EDEFD3EEE2E}" srcOrd="1" destOrd="0" parTransId="{E0F2C8E5-DE15-48AC-B7F6-7C6AB92AC291}" sibTransId="{7CB0A4AF-6D36-49B2-BBF0-77E34FA62047}"/>
    <dgm:cxn modelId="{73FEA095-F505-4639-A814-64FC200B56B0}" type="presOf" srcId="{BA112051-C05B-471D-95FF-1D10C507C312}" destId="{BC06FBB6-D68A-4F35-A34A-A2202548D154}" srcOrd="0" destOrd="0" presId="urn:microsoft.com/office/officeart/2005/8/layout/list1"/>
    <dgm:cxn modelId="{BA57C498-AE3F-4493-88FB-D95CE408326A}" srcId="{72FDE272-F4DA-44D3-8CA4-FB08D3307640}" destId="{5C928172-1A81-4836-8B9F-CD21B3A4B60F}" srcOrd="2" destOrd="0" parTransId="{9B795CB2-F699-4D2C-B470-50B7195B9C8E}" sibTransId="{EB20EFAA-3782-4CBA-A4A6-72B48BB3ADCC}"/>
    <dgm:cxn modelId="{28468899-A041-49A2-8CED-AD31A5ACA740}" type="presOf" srcId="{5C928172-1A81-4836-8B9F-CD21B3A4B60F}" destId="{5CC1FA42-1EEB-437D-BE5F-89200FDAB03C}" srcOrd="0" destOrd="2" presId="urn:microsoft.com/office/officeart/2005/8/layout/list1"/>
    <dgm:cxn modelId="{43F3529E-2A2A-4CCF-A728-24DA5447BA28}" type="presOf" srcId="{419D5FE1-782D-4169-A635-3EDEFD3EEE2E}" destId="{5CC1FA42-1EEB-437D-BE5F-89200FDAB03C}" srcOrd="0" destOrd="1" presId="urn:microsoft.com/office/officeart/2005/8/layout/list1"/>
    <dgm:cxn modelId="{08A889AF-5591-4C76-A63C-3692CE5CBF23}" type="presOf" srcId="{CC7E61E1-66F8-4F4C-83AB-82DF0AE4E86F}" destId="{E5F4C900-089D-400C-80C4-0095C8273A60}" srcOrd="0" destOrd="0" presId="urn:microsoft.com/office/officeart/2005/8/layout/list1"/>
    <dgm:cxn modelId="{9A5A4CB2-831F-44F5-85AF-6EF598A7BE4D}" srcId="{ADA7BF4C-6AA5-4051-93C6-60BAA6522519}" destId="{B057F2CB-00FD-4B7C-ACD6-41360E546E36}" srcOrd="2" destOrd="0" parTransId="{4F982454-216B-405D-9207-21164DAFAF6E}" sibTransId="{DE6A00F8-BA0B-4983-9642-4ECF8F62E608}"/>
    <dgm:cxn modelId="{B873B4B9-2F26-49D9-BD9E-F5544CC49620}" srcId="{CC7E61E1-66F8-4F4C-83AB-82DF0AE4E86F}" destId="{ADA7BF4C-6AA5-4051-93C6-60BAA6522519}" srcOrd="1" destOrd="0" parTransId="{6E52D2D4-1D1F-469F-ABBE-D3E0758B012E}" sibTransId="{E9CF1FBB-C9BC-4E1C-9A4C-933929B132C1}"/>
    <dgm:cxn modelId="{4D81B9C3-648A-4A5D-B5A5-092F1BA52633}" type="presOf" srcId="{72FDE272-F4DA-44D3-8CA4-FB08D3307640}" destId="{5EB317C0-013C-4350-9AA1-4550D0EE0239}" srcOrd="0" destOrd="0" presId="urn:microsoft.com/office/officeart/2005/8/layout/list1"/>
    <dgm:cxn modelId="{7748ECC3-F479-44A2-9D77-E0A854D9BAD6}" type="presOf" srcId="{B057F2CB-00FD-4B7C-ACD6-41360E546E36}" destId="{BC06FBB6-D68A-4F35-A34A-A2202548D154}" srcOrd="0" destOrd="2" presId="urn:microsoft.com/office/officeart/2005/8/layout/list1"/>
    <dgm:cxn modelId="{7EB600C7-DF27-480B-B260-E559A35C2C2E}" type="presOf" srcId="{DC382A8B-40AE-49B0-9E10-0D185944222F}" destId="{BC06FBB6-D68A-4F35-A34A-A2202548D154}" srcOrd="0" destOrd="1" presId="urn:microsoft.com/office/officeart/2005/8/layout/list1"/>
    <dgm:cxn modelId="{35A623CB-49C5-4212-BA86-F937ADDDC82D}" srcId="{B9A6F4E3-A118-4EA1-9E34-0744B8F65985}" destId="{8AD7023D-ABE4-4E2A-8E83-551F833A2D20}" srcOrd="0" destOrd="0" parTransId="{E7C6FB6C-B943-41D4-85F5-3145408434D6}" sibTransId="{536BAD7C-D207-405A-AD35-92BCF106C65D}"/>
    <dgm:cxn modelId="{C9E441DA-EE1E-48A5-B5F6-C4BC81F7C085}" type="presOf" srcId="{ADA7BF4C-6AA5-4051-93C6-60BAA6522519}" destId="{AD735367-2B06-4731-B289-F7B5F778027B}" srcOrd="1" destOrd="0" presId="urn:microsoft.com/office/officeart/2005/8/layout/list1"/>
    <dgm:cxn modelId="{BBEDABF6-9483-4DF1-83AB-3808C8DF7DB7}" type="presOf" srcId="{8CAE7435-37AD-44C5-A9C8-D2CED45A6B60}" destId="{5CC1FA42-1EEB-437D-BE5F-89200FDAB03C}" srcOrd="0" destOrd="4" presId="urn:microsoft.com/office/officeart/2005/8/layout/list1"/>
    <dgm:cxn modelId="{9B94500E-A281-4C41-97CD-369292C3BDCF}" type="presParOf" srcId="{E5F4C900-089D-400C-80C4-0095C8273A60}" destId="{C07C0A44-154C-413B-B95B-4F1D95167CB9}" srcOrd="0" destOrd="0" presId="urn:microsoft.com/office/officeart/2005/8/layout/list1"/>
    <dgm:cxn modelId="{349663B9-C37F-498F-8584-56E4722555FC}" type="presParOf" srcId="{C07C0A44-154C-413B-B95B-4F1D95167CB9}" destId="{5EB317C0-013C-4350-9AA1-4550D0EE0239}" srcOrd="0" destOrd="0" presId="urn:microsoft.com/office/officeart/2005/8/layout/list1"/>
    <dgm:cxn modelId="{485040B0-C65F-494D-8A5C-3A0478CC426E}" type="presParOf" srcId="{C07C0A44-154C-413B-B95B-4F1D95167CB9}" destId="{94E1848A-5426-4C0A-822A-848EC73BFBA8}" srcOrd="1" destOrd="0" presId="urn:microsoft.com/office/officeart/2005/8/layout/list1"/>
    <dgm:cxn modelId="{5B08DD47-2031-4BC5-A99E-0CD9C7494BE7}" type="presParOf" srcId="{E5F4C900-089D-400C-80C4-0095C8273A60}" destId="{5F50BB2A-C549-4C16-9D2F-E340DA5EEA5B}" srcOrd="1" destOrd="0" presId="urn:microsoft.com/office/officeart/2005/8/layout/list1"/>
    <dgm:cxn modelId="{B061D2B2-4CB4-4B60-819D-79E1EBE0A3C7}" type="presParOf" srcId="{E5F4C900-089D-400C-80C4-0095C8273A60}" destId="{5CC1FA42-1EEB-437D-BE5F-89200FDAB03C}" srcOrd="2" destOrd="0" presId="urn:microsoft.com/office/officeart/2005/8/layout/list1"/>
    <dgm:cxn modelId="{D6346A26-DB37-41F3-BF04-ED56A69F2717}" type="presParOf" srcId="{E5F4C900-089D-400C-80C4-0095C8273A60}" destId="{C24FEBBE-7539-46DC-9C24-ABEBBF41E52A}" srcOrd="3" destOrd="0" presId="urn:microsoft.com/office/officeart/2005/8/layout/list1"/>
    <dgm:cxn modelId="{E3482AD6-3137-42B9-97CE-B26720889162}" type="presParOf" srcId="{E5F4C900-089D-400C-80C4-0095C8273A60}" destId="{7D01EFA2-5987-4278-9CC5-526DC225C781}" srcOrd="4" destOrd="0" presId="urn:microsoft.com/office/officeart/2005/8/layout/list1"/>
    <dgm:cxn modelId="{F0153787-59BA-4746-8DE3-3D99898CA14A}" type="presParOf" srcId="{7D01EFA2-5987-4278-9CC5-526DC225C781}" destId="{89590F09-2FB1-4C48-B21E-6E379A33D982}" srcOrd="0" destOrd="0" presId="urn:microsoft.com/office/officeart/2005/8/layout/list1"/>
    <dgm:cxn modelId="{CD73EA47-BA1D-4E78-9D0B-84B7619799FD}" type="presParOf" srcId="{7D01EFA2-5987-4278-9CC5-526DC225C781}" destId="{AD735367-2B06-4731-B289-F7B5F778027B}" srcOrd="1" destOrd="0" presId="urn:microsoft.com/office/officeart/2005/8/layout/list1"/>
    <dgm:cxn modelId="{9D22C719-081A-4718-9D88-0939E6836525}" type="presParOf" srcId="{E5F4C900-089D-400C-80C4-0095C8273A60}" destId="{1595C513-7F8D-4B34-AD1B-B4937B507CE4}" srcOrd="5" destOrd="0" presId="urn:microsoft.com/office/officeart/2005/8/layout/list1"/>
    <dgm:cxn modelId="{20CFAFAB-A444-41D5-9CE9-6925C9E9AF83}" type="presParOf" srcId="{E5F4C900-089D-400C-80C4-0095C8273A60}" destId="{BC06FBB6-D68A-4F35-A34A-A2202548D154}" srcOrd="6" destOrd="0" presId="urn:microsoft.com/office/officeart/2005/8/layout/list1"/>
    <dgm:cxn modelId="{63AD339F-4AB0-4AEA-BDDD-241F13DCF2FA}" type="presParOf" srcId="{E5F4C900-089D-400C-80C4-0095C8273A60}" destId="{533EE307-63ED-441F-9011-C84594929D17}" srcOrd="7" destOrd="0" presId="urn:microsoft.com/office/officeart/2005/8/layout/list1"/>
    <dgm:cxn modelId="{8EB4E12E-7ABD-4E47-8B08-62421A8C41FF}" type="presParOf" srcId="{E5F4C900-089D-400C-80C4-0095C8273A60}" destId="{0AA24B4D-A15E-49FF-8CC6-D80E70D2AA55}" srcOrd="8" destOrd="0" presId="urn:microsoft.com/office/officeart/2005/8/layout/list1"/>
    <dgm:cxn modelId="{68688BAC-24A1-4E89-BF93-25223B7C3670}" type="presParOf" srcId="{0AA24B4D-A15E-49FF-8CC6-D80E70D2AA55}" destId="{DB20F8B3-1532-4D65-911F-37C848DFF02D}" srcOrd="0" destOrd="0" presId="urn:microsoft.com/office/officeart/2005/8/layout/list1"/>
    <dgm:cxn modelId="{EC5FB42E-4756-428F-B076-4FC5CD2B9A15}" type="presParOf" srcId="{0AA24B4D-A15E-49FF-8CC6-D80E70D2AA55}" destId="{D80A49DB-3132-4671-ADB8-4AFAF3C8C515}" srcOrd="1" destOrd="0" presId="urn:microsoft.com/office/officeart/2005/8/layout/list1"/>
    <dgm:cxn modelId="{12E1A1C2-381A-4F41-95BB-F1F543351CD2}" type="presParOf" srcId="{E5F4C900-089D-400C-80C4-0095C8273A60}" destId="{AC758550-E4C5-4C1B-8F78-0B853EBFFDE2}" srcOrd="9" destOrd="0" presId="urn:microsoft.com/office/officeart/2005/8/layout/list1"/>
    <dgm:cxn modelId="{B91E3132-A389-476C-8232-9A2DE858A55E}" type="presParOf" srcId="{E5F4C900-089D-400C-80C4-0095C8273A60}" destId="{6F0E160D-60F9-4109-8CD2-718F7FAE488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0685EA8-3924-47FA-BAC6-FDB0002AACF1}" type="doc">
      <dgm:prSet loTypeId="urn:microsoft.com/office/officeart/2018/2/layout/IconCircleList" loCatId="icon" qsTypeId="urn:microsoft.com/office/officeart/2005/8/quickstyle/simple1" qsCatId="simple" csTypeId="urn:microsoft.com/office/officeart/2005/8/colors/accent0_3" csCatId="mainScheme" phldr="1"/>
      <dgm:spPr/>
      <dgm:t>
        <a:bodyPr/>
        <a:lstStyle/>
        <a:p>
          <a:endParaRPr lang="en-US"/>
        </a:p>
      </dgm:t>
    </dgm:pt>
    <dgm:pt modelId="{B7E17A1B-1790-4045-A2ED-6F82EEA68C0C}">
      <dgm:prSet/>
      <dgm:spPr/>
      <dgm:t>
        <a:bodyPr/>
        <a:lstStyle/>
        <a:p>
          <a:pPr>
            <a:lnSpc>
              <a:spcPct val="100000"/>
            </a:lnSpc>
          </a:pPr>
          <a:r>
            <a:rPr lang="en-US"/>
            <a:t>Know Your Destination </a:t>
          </a:r>
        </a:p>
      </dgm:t>
    </dgm:pt>
    <dgm:pt modelId="{F1FE33AC-2417-402E-9E0F-28C92BB1467D}" type="parTrans" cxnId="{9FDD2BAD-18F4-41A5-B63F-AC85165E57BE}">
      <dgm:prSet/>
      <dgm:spPr/>
      <dgm:t>
        <a:bodyPr/>
        <a:lstStyle/>
        <a:p>
          <a:endParaRPr lang="en-US"/>
        </a:p>
      </dgm:t>
    </dgm:pt>
    <dgm:pt modelId="{78386D35-9AB9-4950-9B9A-DEF41E1433EA}" type="sibTrans" cxnId="{9FDD2BAD-18F4-41A5-B63F-AC85165E57BE}">
      <dgm:prSet/>
      <dgm:spPr/>
      <dgm:t>
        <a:bodyPr/>
        <a:lstStyle/>
        <a:p>
          <a:pPr>
            <a:lnSpc>
              <a:spcPct val="100000"/>
            </a:lnSpc>
          </a:pPr>
          <a:endParaRPr lang="en-US"/>
        </a:p>
      </dgm:t>
    </dgm:pt>
    <dgm:pt modelId="{AEF85452-B7FF-4EE7-A5B0-F90A10E5DA44}">
      <dgm:prSet/>
      <dgm:spPr/>
      <dgm:t>
        <a:bodyPr/>
        <a:lstStyle/>
        <a:p>
          <a:pPr>
            <a:lnSpc>
              <a:spcPct val="100000"/>
            </a:lnSpc>
          </a:pPr>
          <a:r>
            <a:rPr lang="en-US" dirty="0"/>
            <a:t>Choosing the Right Driver</a:t>
          </a:r>
        </a:p>
      </dgm:t>
    </dgm:pt>
    <dgm:pt modelId="{4E22D0EE-7B0D-46A9-944D-50608A795D09}" type="parTrans" cxnId="{E1CEF4A9-D3CA-4179-B1EB-25EB7193EE38}">
      <dgm:prSet/>
      <dgm:spPr/>
      <dgm:t>
        <a:bodyPr/>
        <a:lstStyle/>
        <a:p>
          <a:endParaRPr lang="en-US"/>
        </a:p>
      </dgm:t>
    </dgm:pt>
    <dgm:pt modelId="{9F7499CA-F606-43E1-A3FD-A9E5B720E8A3}" type="sibTrans" cxnId="{E1CEF4A9-D3CA-4179-B1EB-25EB7193EE38}">
      <dgm:prSet/>
      <dgm:spPr/>
      <dgm:t>
        <a:bodyPr/>
        <a:lstStyle/>
        <a:p>
          <a:pPr>
            <a:lnSpc>
              <a:spcPct val="100000"/>
            </a:lnSpc>
          </a:pPr>
          <a:endParaRPr lang="en-US"/>
        </a:p>
      </dgm:t>
    </dgm:pt>
    <dgm:pt modelId="{37667116-6358-4D5D-813D-8A6EFE6E9244}">
      <dgm:prSet/>
      <dgm:spPr/>
      <dgm:t>
        <a:bodyPr/>
        <a:lstStyle/>
        <a:p>
          <a:pPr>
            <a:lnSpc>
              <a:spcPct val="100000"/>
            </a:lnSpc>
          </a:pPr>
          <a:r>
            <a:rPr lang="en-US" dirty="0"/>
            <a:t>Planning the Route</a:t>
          </a:r>
        </a:p>
      </dgm:t>
    </dgm:pt>
    <dgm:pt modelId="{F1650461-B89A-42DB-A3D6-36342F16430B}" type="parTrans" cxnId="{AE03C21A-654E-4A62-AB9E-42F8DB7341C0}">
      <dgm:prSet/>
      <dgm:spPr/>
      <dgm:t>
        <a:bodyPr/>
        <a:lstStyle/>
        <a:p>
          <a:endParaRPr lang="en-US"/>
        </a:p>
      </dgm:t>
    </dgm:pt>
    <dgm:pt modelId="{DCBEBADF-F854-44CC-80FD-E8EEB84675B1}" type="sibTrans" cxnId="{AE03C21A-654E-4A62-AB9E-42F8DB7341C0}">
      <dgm:prSet/>
      <dgm:spPr/>
      <dgm:t>
        <a:bodyPr/>
        <a:lstStyle/>
        <a:p>
          <a:pPr>
            <a:lnSpc>
              <a:spcPct val="100000"/>
            </a:lnSpc>
          </a:pPr>
          <a:endParaRPr lang="en-US"/>
        </a:p>
      </dgm:t>
    </dgm:pt>
    <dgm:pt modelId="{7C3C27AE-63B0-423B-AD62-FDE95DB4AF79}">
      <dgm:prSet/>
      <dgm:spPr/>
      <dgm:t>
        <a:bodyPr/>
        <a:lstStyle/>
        <a:p>
          <a:pPr>
            <a:lnSpc>
              <a:spcPct val="100000"/>
            </a:lnSpc>
          </a:pPr>
          <a:r>
            <a:rPr lang="en-US" dirty="0"/>
            <a:t>Packing the Car</a:t>
          </a:r>
        </a:p>
      </dgm:t>
    </dgm:pt>
    <dgm:pt modelId="{1906CB0D-A922-4B69-9C9E-CDCF406F5F82}" type="parTrans" cxnId="{09B00057-3D3C-4374-B86D-4F52256CB0FC}">
      <dgm:prSet/>
      <dgm:spPr/>
      <dgm:t>
        <a:bodyPr/>
        <a:lstStyle/>
        <a:p>
          <a:endParaRPr lang="en-US"/>
        </a:p>
      </dgm:t>
    </dgm:pt>
    <dgm:pt modelId="{F32DBA82-F29B-4D11-9A92-E4534F047BED}" type="sibTrans" cxnId="{09B00057-3D3C-4374-B86D-4F52256CB0FC}">
      <dgm:prSet/>
      <dgm:spPr/>
      <dgm:t>
        <a:bodyPr/>
        <a:lstStyle/>
        <a:p>
          <a:pPr>
            <a:lnSpc>
              <a:spcPct val="100000"/>
            </a:lnSpc>
          </a:pPr>
          <a:endParaRPr lang="en-US"/>
        </a:p>
      </dgm:t>
    </dgm:pt>
    <dgm:pt modelId="{B38618A5-9EC6-4C44-819A-6935AB617D7B}">
      <dgm:prSet/>
      <dgm:spPr/>
      <dgm:t>
        <a:bodyPr/>
        <a:lstStyle/>
        <a:p>
          <a:pPr>
            <a:lnSpc>
              <a:spcPct val="100000"/>
            </a:lnSpc>
          </a:pPr>
          <a:r>
            <a:rPr lang="en-US" dirty="0"/>
            <a:t>Reaching the Destination</a:t>
          </a:r>
        </a:p>
      </dgm:t>
    </dgm:pt>
    <dgm:pt modelId="{D62F2B4A-2244-4636-8897-0B1925022478}" type="parTrans" cxnId="{026E26CC-E0F7-4D50-9B61-E75901E12B1E}">
      <dgm:prSet/>
      <dgm:spPr/>
      <dgm:t>
        <a:bodyPr/>
        <a:lstStyle/>
        <a:p>
          <a:endParaRPr lang="en-US"/>
        </a:p>
      </dgm:t>
    </dgm:pt>
    <dgm:pt modelId="{B9332B93-5116-4FF9-9DD7-9209B5F76A9B}" type="sibTrans" cxnId="{026E26CC-E0F7-4D50-9B61-E75901E12B1E}">
      <dgm:prSet/>
      <dgm:spPr/>
      <dgm:t>
        <a:bodyPr/>
        <a:lstStyle/>
        <a:p>
          <a:endParaRPr lang="en-US"/>
        </a:p>
      </dgm:t>
    </dgm:pt>
    <dgm:pt modelId="{FA62AADA-6375-46C2-B67A-B3F07F681EE3}">
      <dgm:prSet/>
      <dgm:spPr/>
      <dgm:t>
        <a:bodyPr/>
        <a:lstStyle/>
        <a:p>
          <a:pPr>
            <a:lnSpc>
              <a:spcPct val="100000"/>
            </a:lnSpc>
          </a:pPr>
          <a:r>
            <a:rPr lang="en-US" dirty="0"/>
            <a:t>On the Road</a:t>
          </a:r>
        </a:p>
      </dgm:t>
    </dgm:pt>
    <dgm:pt modelId="{8DDB845F-A84B-4B36-935F-0E3812934F32}" type="sibTrans" cxnId="{8840013E-8B61-450C-95B4-C829ACD4290A}">
      <dgm:prSet/>
      <dgm:spPr/>
      <dgm:t>
        <a:bodyPr/>
        <a:lstStyle/>
        <a:p>
          <a:endParaRPr lang="en-US"/>
        </a:p>
      </dgm:t>
    </dgm:pt>
    <dgm:pt modelId="{0AECD15D-0FF1-42D5-BDF1-C66C2FDF4CFB}" type="parTrans" cxnId="{8840013E-8B61-450C-95B4-C829ACD4290A}">
      <dgm:prSet/>
      <dgm:spPr/>
      <dgm:t>
        <a:bodyPr/>
        <a:lstStyle/>
        <a:p>
          <a:endParaRPr lang="en-US"/>
        </a:p>
      </dgm:t>
    </dgm:pt>
    <dgm:pt modelId="{E89BBE56-E952-46E6-B857-3A9F2BE49679}" type="pres">
      <dgm:prSet presAssocID="{A0685EA8-3924-47FA-BAC6-FDB0002AACF1}" presName="root" presStyleCnt="0">
        <dgm:presLayoutVars>
          <dgm:dir/>
          <dgm:resizeHandles val="exact"/>
        </dgm:presLayoutVars>
      </dgm:prSet>
      <dgm:spPr/>
    </dgm:pt>
    <dgm:pt modelId="{82539087-F8FD-49FF-85C9-36EF0326DE71}" type="pres">
      <dgm:prSet presAssocID="{A0685EA8-3924-47FA-BAC6-FDB0002AACF1}" presName="container" presStyleCnt="0">
        <dgm:presLayoutVars>
          <dgm:dir/>
          <dgm:resizeHandles val="exact"/>
        </dgm:presLayoutVars>
      </dgm:prSet>
      <dgm:spPr/>
    </dgm:pt>
    <dgm:pt modelId="{E8280259-3C84-4D2B-85FF-D0CA956B2CF4}" type="pres">
      <dgm:prSet presAssocID="{B7E17A1B-1790-4045-A2ED-6F82EEA68C0C}" presName="compNode" presStyleCnt="0"/>
      <dgm:spPr/>
    </dgm:pt>
    <dgm:pt modelId="{9E515C33-59F1-42B1-93B7-57A261895CE3}" type="pres">
      <dgm:prSet presAssocID="{B7E17A1B-1790-4045-A2ED-6F82EEA68C0C}" presName="iconBgRect" presStyleLbl="bgShp" presStyleIdx="0" presStyleCnt="6"/>
      <dgm:spPr/>
    </dgm:pt>
    <dgm:pt modelId="{15F9B0AA-06FA-4AEE-89B0-4DA7C1DC958F}" type="pres">
      <dgm:prSet presAssocID="{B7E17A1B-1790-4045-A2ED-6F82EEA68C0C}"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p with pin"/>
        </a:ext>
      </dgm:extLst>
    </dgm:pt>
    <dgm:pt modelId="{464CBFAB-2260-49CC-AE21-0CE660CE23E3}" type="pres">
      <dgm:prSet presAssocID="{B7E17A1B-1790-4045-A2ED-6F82EEA68C0C}" presName="spaceRect" presStyleCnt="0"/>
      <dgm:spPr/>
    </dgm:pt>
    <dgm:pt modelId="{5C57A832-D956-4446-8EBA-6D2F55B1841E}" type="pres">
      <dgm:prSet presAssocID="{B7E17A1B-1790-4045-A2ED-6F82EEA68C0C}" presName="textRect" presStyleLbl="revTx" presStyleIdx="0" presStyleCnt="6">
        <dgm:presLayoutVars>
          <dgm:chMax val="1"/>
          <dgm:chPref val="1"/>
        </dgm:presLayoutVars>
      </dgm:prSet>
      <dgm:spPr/>
    </dgm:pt>
    <dgm:pt modelId="{0B6B4856-3A26-4E1A-8B31-65790E146F47}" type="pres">
      <dgm:prSet presAssocID="{78386D35-9AB9-4950-9B9A-DEF41E1433EA}" presName="sibTrans" presStyleLbl="sibTrans2D1" presStyleIdx="0" presStyleCnt="0"/>
      <dgm:spPr/>
    </dgm:pt>
    <dgm:pt modelId="{8C403E97-3071-41FA-BC0B-A004E8161E33}" type="pres">
      <dgm:prSet presAssocID="{AEF85452-B7FF-4EE7-A5B0-F90A10E5DA44}" presName="compNode" presStyleCnt="0"/>
      <dgm:spPr/>
    </dgm:pt>
    <dgm:pt modelId="{6D991CA1-1DD3-4057-A87F-0AF693F4E4D7}" type="pres">
      <dgm:prSet presAssocID="{AEF85452-B7FF-4EE7-A5B0-F90A10E5DA44}" presName="iconBgRect" presStyleLbl="bgShp" presStyleIdx="1" presStyleCnt="6"/>
      <dgm:spPr/>
    </dgm:pt>
    <dgm:pt modelId="{FF33B82F-52A6-4799-B2CA-B6333F6BCE45}" type="pres">
      <dgm:prSet presAssocID="{AEF85452-B7FF-4EE7-A5B0-F90A10E5DA44}" presName="iconRect" presStyleLbl="node1" presStyleIdx="1" presStyleCnt="6"/>
      <dgm:spPr>
        <a:blipFill rotWithShape="1">
          <a:blip xmlns:r="http://schemas.openxmlformats.org/officeDocument/2006/relationships" r:embed="rId2">
            <a:duotone>
              <a:schemeClr val="dk2">
                <a:hueOff val="0"/>
                <a:satOff val="0"/>
                <a:lumOff val="0"/>
                <a:alphaOff val="0"/>
                <a:shade val="20000"/>
                <a:satMod val="200000"/>
              </a:schemeClr>
              <a:schemeClr val="dk2">
                <a:hueOff val="0"/>
                <a:satOff val="0"/>
                <a:lumOff val="0"/>
                <a:alphaOff val="0"/>
                <a:tint val="12000"/>
                <a:satMod val="190000"/>
              </a:schemeClr>
            </a:duotone>
          </a:blip>
          <a:srcRect/>
          <a:stretch>
            <a:fillRect/>
          </a:stretch>
        </a:blipFill>
      </dgm:spPr>
    </dgm:pt>
    <dgm:pt modelId="{0706B70B-330A-4451-B3DF-3C3EE010B9D2}" type="pres">
      <dgm:prSet presAssocID="{AEF85452-B7FF-4EE7-A5B0-F90A10E5DA44}" presName="spaceRect" presStyleCnt="0"/>
      <dgm:spPr/>
    </dgm:pt>
    <dgm:pt modelId="{2A6A3A8C-3C6E-4BC3-86B8-5D782625E735}" type="pres">
      <dgm:prSet presAssocID="{AEF85452-B7FF-4EE7-A5B0-F90A10E5DA44}" presName="textRect" presStyleLbl="revTx" presStyleIdx="1" presStyleCnt="6">
        <dgm:presLayoutVars>
          <dgm:chMax val="1"/>
          <dgm:chPref val="1"/>
        </dgm:presLayoutVars>
      </dgm:prSet>
      <dgm:spPr/>
    </dgm:pt>
    <dgm:pt modelId="{D4069E2F-5A66-4540-9334-7C6FE7E7221D}" type="pres">
      <dgm:prSet presAssocID="{9F7499CA-F606-43E1-A3FD-A9E5B720E8A3}" presName="sibTrans" presStyleLbl="sibTrans2D1" presStyleIdx="0" presStyleCnt="0"/>
      <dgm:spPr/>
    </dgm:pt>
    <dgm:pt modelId="{EC1DB551-94BC-4240-971D-9EE1F39C5AC1}" type="pres">
      <dgm:prSet presAssocID="{37667116-6358-4D5D-813D-8A6EFE6E9244}" presName="compNode" presStyleCnt="0"/>
      <dgm:spPr/>
    </dgm:pt>
    <dgm:pt modelId="{6441B1BC-B1A8-4CE3-A75B-BC4E926B633E}" type="pres">
      <dgm:prSet presAssocID="{37667116-6358-4D5D-813D-8A6EFE6E9244}" presName="iconBgRect" presStyleLbl="bgShp" presStyleIdx="2" presStyleCnt="6"/>
      <dgm:spPr/>
    </dgm:pt>
    <dgm:pt modelId="{8713E948-4D2B-46AE-A9FD-7D3DA80BA623}" type="pres">
      <dgm:prSet presAssocID="{37667116-6358-4D5D-813D-8A6EFE6E9244}"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Playbook"/>
        </a:ext>
      </dgm:extLst>
    </dgm:pt>
    <dgm:pt modelId="{32A558B7-F79F-4558-A881-AC12FF94B36F}" type="pres">
      <dgm:prSet presAssocID="{37667116-6358-4D5D-813D-8A6EFE6E9244}" presName="spaceRect" presStyleCnt="0"/>
      <dgm:spPr/>
    </dgm:pt>
    <dgm:pt modelId="{25FD0C59-908F-460F-A669-E93A30F22BC9}" type="pres">
      <dgm:prSet presAssocID="{37667116-6358-4D5D-813D-8A6EFE6E9244}" presName="textRect" presStyleLbl="revTx" presStyleIdx="2" presStyleCnt="6">
        <dgm:presLayoutVars>
          <dgm:chMax val="1"/>
          <dgm:chPref val="1"/>
        </dgm:presLayoutVars>
      </dgm:prSet>
      <dgm:spPr/>
    </dgm:pt>
    <dgm:pt modelId="{11B64104-C59B-4142-A559-A448920D70E5}" type="pres">
      <dgm:prSet presAssocID="{DCBEBADF-F854-44CC-80FD-E8EEB84675B1}" presName="sibTrans" presStyleLbl="sibTrans2D1" presStyleIdx="0" presStyleCnt="0"/>
      <dgm:spPr/>
    </dgm:pt>
    <dgm:pt modelId="{2A5A02ED-82BF-439E-8DA5-70559951088C}" type="pres">
      <dgm:prSet presAssocID="{7C3C27AE-63B0-423B-AD62-FDE95DB4AF79}" presName="compNode" presStyleCnt="0"/>
      <dgm:spPr/>
    </dgm:pt>
    <dgm:pt modelId="{602E3B56-46B0-4E5A-BC92-7D05753176B7}" type="pres">
      <dgm:prSet presAssocID="{7C3C27AE-63B0-423B-AD62-FDE95DB4AF79}" presName="iconBgRect" presStyleLbl="bgShp" presStyleIdx="3" presStyleCnt="6"/>
      <dgm:spPr/>
    </dgm:pt>
    <dgm:pt modelId="{5EDED65E-B4D3-4E7E-BCE1-C11A435B572B}" type="pres">
      <dgm:prSet presAssocID="{7C3C27AE-63B0-423B-AD62-FDE95DB4AF79}"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itcase"/>
        </a:ext>
      </dgm:extLst>
    </dgm:pt>
    <dgm:pt modelId="{C2B398B2-55A1-493C-A246-27A8A546D275}" type="pres">
      <dgm:prSet presAssocID="{7C3C27AE-63B0-423B-AD62-FDE95DB4AF79}" presName="spaceRect" presStyleCnt="0"/>
      <dgm:spPr/>
    </dgm:pt>
    <dgm:pt modelId="{FCF880AE-3112-4B7F-8E5B-17CDF28BEDAA}" type="pres">
      <dgm:prSet presAssocID="{7C3C27AE-63B0-423B-AD62-FDE95DB4AF79}" presName="textRect" presStyleLbl="revTx" presStyleIdx="3" presStyleCnt="6">
        <dgm:presLayoutVars>
          <dgm:chMax val="1"/>
          <dgm:chPref val="1"/>
        </dgm:presLayoutVars>
      </dgm:prSet>
      <dgm:spPr/>
    </dgm:pt>
    <dgm:pt modelId="{7D2EE27C-DADB-40D2-B767-A5385E0A7B62}" type="pres">
      <dgm:prSet presAssocID="{F32DBA82-F29B-4D11-9A92-E4534F047BED}" presName="sibTrans" presStyleLbl="sibTrans2D1" presStyleIdx="0" presStyleCnt="0"/>
      <dgm:spPr/>
    </dgm:pt>
    <dgm:pt modelId="{BA2706E0-F815-4177-B7BB-AFD0561196CB}" type="pres">
      <dgm:prSet presAssocID="{FA62AADA-6375-46C2-B67A-B3F07F681EE3}" presName="compNode" presStyleCnt="0"/>
      <dgm:spPr/>
    </dgm:pt>
    <dgm:pt modelId="{03B00870-21B9-458A-85C7-F4F1DD35DAFA}" type="pres">
      <dgm:prSet presAssocID="{FA62AADA-6375-46C2-B67A-B3F07F681EE3}" presName="iconBgRect" presStyleLbl="bgShp" presStyleIdx="4" presStyleCnt="6"/>
      <dgm:spPr/>
    </dgm:pt>
    <dgm:pt modelId="{CD5EE74B-778B-4B68-AD6D-095E3FE5CECD}" type="pres">
      <dgm:prSet presAssocID="{FA62AADA-6375-46C2-B67A-B3F07F681EE3}" presName="iconRect" presStyleLbl="node1" presStyleIdx="4" presStyleCnt="6"/>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Road with solid fill"/>
        </a:ext>
      </dgm:extLst>
    </dgm:pt>
    <dgm:pt modelId="{ACE77253-58BB-4023-8517-8A121861E865}" type="pres">
      <dgm:prSet presAssocID="{FA62AADA-6375-46C2-B67A-B3F07F681EE3}" presName="spaceRect" presStyleCnt="0"/>
      <dgm:spPr/>
    </dgm:pt>
    <dgm:pt modelId="{48C1EF20-3889-4B07-A13F-A3E08BBE3259}" type="pres">
      <dgm:prSet presAssocID="{FA62AADA-6375-46C2-B67A-B3F07F681EE3}" presName="textRect" presStyleLbl="revTx" presStyleIdx="4" presStyleCnt="6">
        <dgm:presLayoutVars>
          <dgm:chMax val="1"/>
          <dgm:chPref val="1"/>
        </dgm:presLayoutVars>
      </dgm:prSet>
      <dgm:spPr/>
    </dgm:pt>
    <dgm:pt modelId="{6C40E8E9-AAF5-4A3D-BC90-FBAC39F11B0F}" type="pres">
      <dgm:prSet presAssocID="{8DDB845F-A84B-4B36-935F-0E3812934F32}" presName="sibTrans" presStyleLbl="sibTrans2D1" presStyleIdx="0" presStyleCnt="0"/>
      <dgm:spPr/>
    </dgm:pt>
    <dgm:pt modelId="{FFBA2288-43D7-474D-9593-62D6C130F2A4}" type="pres">
      <dgm:prSet presAssocID="{B38618A5-9EC6-4C44-819A-6935AB617D7B}" presName="compNode" presStyleCnt="0"/>
      <dgm:spPr/>
    </dgm:pt>
    <dgm:pt modelId="{30BBD16C-8A5A-42D5-B85D-BB91B69202E4}" type="pres">
      <dgm:prSet presAssocID="{B38618A5-9EC6-4C44-819A-6935AB617D7B}" presName="iconBgRect" presStyleLbl="bgShp" presStyleIdx="5" presStyleCnt="6"/>
      <dgm:spPr/>
    </dgm:pt>
    <dgm:pt modelId="{8B3F28A0-404E-4774-AC9B-997BCB0A9DC2}" type="pres">
      <dgm:prSet presAssocID="{B38618A5-9EC6-4C44-819A-6935AB617D7B}" presName="iconRect" presStyleLbl="nod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oute (Two Pins With A Path) with solid fill"/>
        </a:ext>
      </dgm:extLst>
    </dgm:pt>
    <dgm:pt modelId="{4E794128-9F45-459D-9934-AC63B0357EBB}" type="pres">
      <dgm:prSet presAssocID="{B38618A5-9EC6-4C44-819A-6935AB617D7B}" presName="spaceRect" presStyleCnt="0"/>
      <dgm:spPr/>
    </dgm:pt>
    <dgm:pt modelId="{EBE59723-2A21-4558-9F92-EEEC1768FAEC}" type="pres">
      <dgm:prSet presAssocID="{B38618A5-9EC6-4C44-819A-6935AB617D7B}" presName="textRect" presStyleLbl="revTx" presStyleIdx="5" presStyleCnt="6">
        <dgm:presLayoutVars>
          <dgm:chMax val="1"/>
          <dgm:chPref val="1"/>
        </dgm:presLayoutVars>
      </dgm:prSet>
      <dgm:spPr/>
    </dgm:pt>
  </dgm:ptLst>
  <dgm:cxnLst>
    <dgm:cxn modelId="{AE03C21A-654E-4A62-AB9E-42F8DB7341C0}" srcId="{A0685EA8-3924-47FA-BAC6-FDB0002AACF1}" destId="{37667116-6358-4D5D-813D-8A6EFE6E9244}" srcOrd="2" destOrd="0" parTransId="{F1650461-B89A-42DB-A3D6-36342F16430B}" sibTransId="{DCBEBADF-F854-44CC-80FD-E8EEB84675B1}"/>
    <dgm:cxn modelId="{C1E06A34-6913-4F70-B1CB-6CDE39BE5E59}" type="presOf" srcId="{DCBEBADF-F854-44CC-80FD-E8EEB84675B1}" destId="{11B64104-C59B-4142-A559-A448920D70E5}" srcOrd="0" destOrd="0" presId="urn:microsoft.com/office/officeart/2018/2/layout/IconCircleList"/>
    <dgm:cxn modelId="{CEA1713C-5619-4642-ABA7-B9206249FFD3}" type="presOf" srcId="{9F7499CA-F606-43E1-A3FD-A9E5B720E8A3}" destId="{D4069E2F-5A66-4540-9334-7C6FE7E7221D}" srcOrd="0" destOrd="0" presId="urn:microsoft.com/office/officeart/2018/2/layout/IconCircleList"/>
    <dgm:cxn modelId="{8840013E-8B61-450C-95B4-C829ACD4290A}" srcId="{A0685EA8-3924-47FA-BAC6-FDB0002AACF1}" destId="{FA62AADA-6375-46C2-B67A-B3F07F681EE3}" srcOrd="4" destOrd="0" parTransId="{0AECD15D-0FF1-42D5-BDF1-C66C2FDF4CFB}" sibTransId="{8DDB845F-A84B-4B36-935F-0E3812934F32}"/>
    <dgm:cxn modelId="{77219563-8511-493F-AC4D-CB64BBCB38BC}" type="presOf" srcId="{F32DBA82-F29B-4D11-9A92-E4534F047BED}" destId="{7D2EE27C-DADB-40D2-B767-A5385E0A7B62}" srcOrd="0" destOrd="0" presId="urn:microsoft.com/office/officeart/2018/2/layout/IconCircleList"/>
    <dgm:cxn modelId="{873ECD65-8A43-4058-BA5E-C4994792FCFD}" type="presOf" srcId="{A0685EA8-3924-47FA-BAC6-FDB0002AACF1}" destId="{E89BBE56-E952-46E6-B857-3A9F2BE49679}" srcOrd="0" destOrd="0" presId="urn:microsoft.com/office/officeart/2018/2/layout/IconCircleList"/>
    <dgm:cxn modelId="{47069066-D947-4B12-B7E2-91EC62CB13F7}" type="presOf" srcId="{7C3C27AE-63B0-423B-AD62-FDE95DB4AF79}" destId="{FCF880AE-3112-4B7F-8E5B-17CDF28BEDAA}" srcOrd="0" destOrd="0" presId="urn:microsoft.com/office/officeart/2018/2/layout/IconCircleList"/>
    <dgm:cxn modelId="{09B00057-3D3C-4374-B86D-4F52256CB0FC}" srcId="{A0685EA8-3924-47FA-BAC6-FDB0002AACF1}" destId="{7C3C27AE-63B0-423B-AD62-FDE95DB4AF79}" srcOrd="3" destOrd="0" parTransId="{1906CB0D-A922-4B69-9C9E-CDCF406F5F82}" sibTransId="{F32DBA82-F29B-4D11-9A92-E4534F047BED}"/>
    <dgm:cxn modelId="{7C8EA591-2503-4A8B-80D6-B4B311AA7A02}" type="presOf" srcId="{FA62AADA-6375-46C2-B67A-B3F07F681EE3}" destId="{48C1EF20-3889-4B07-A13F-A3E08BBE3259}" srcOrd="0" destOrd="0" presId="urn:microsoft.com/office/officeart/2018/2/layout/IconCircleList"/>
    <dgm:cxn modelId="{89B0C99E-9CBE-46FF-B520-03225897A022}" type="presOf" srcId="{AEF85452-B7FF-4EE7-A5B0-F90A10E5DA44}" destId="{2A6A3A8C-3C6E-4BC3-86B8-5D782625E735}" srcOrd="0" destOrd="0" presId="urn:microsoft.com/office/officeart/2018/2/layout/IconCircleList"/>
    <dgm:cxn modelId="{CAD53BA7-98C7-4EB2-AD7B-5F24861B1DB2}" type="presOf" srcId="{37667116-6358-4D5D-813D-8A6EFE6E9244}" destId="{25FD0C59-908F-460F-A669-E93A30F22BC9}" srcOrd="0" destOrd="0" presId="urn:microsoft.com/office/officeart/2018/2/layout/IconCircleList"/>
    <dgm:cxn modelId="{E1CEF4A9-D3CA-4179-B1EB-25EB7193EE38}" srcId="{A0685EA8-3924-47FA-BAC6-FDB0002AACF1}" destId="{AEF85452-B7FF-4EE7-A5B0-F90A10E5DA44}" srcOrd="1" destOrd="0" parTransId="{4E22D0EE-7B0D-46A9-944D-50608A795D09}" sibTransId="{9F7499CA-F606-43E1-A3FD-A9E5B720E8A3}"/>
    <dgm:cxn modelId="{9FDD2BAD-18F4-41A5-B63F-AC85165E57BE}" srcId="{A0685EA8-3924-47FA-BAC6-FDB0002AACF1}" destId="{B7E17A1B-1790-4045-A2ED-6F82EEA68C0C}" srcOrd="0" destOrd="0" parTransId="{F1FE33AC-2417-402E-9E0F-28C92BB1467D}" sibTransId="{78386D35-9AB9-4950-9B9A-DEF41E1433EA}"/>
    <dgm:cxn modelId="{D72C61C8-7E16-489C-9085-19C7BD022639}" type="presOf" srcId="{B38618A5-9EC6-4C44-819A-6935AB617D7B}" destId="{EBE59723-2A21-4558-9F92-EEEC1768FAEC}" srcOrd="0" destOrd="0" presId="urn:microsoft.com/office/officeart/2018/2/layout/IconCircleList"/>
    <dgm:cxn modelId="{026E26CC-E0F7-4D50-9B61-E75901E12B1E}" srcId="{A0685EA8-3924-47FA-BAC6-FDB0002AACF1}" destId="{B38618A5-9EC6-4C44-819A-6935AB617D7B}" srcOrd="5" destOrd="0" parTransId="{D62F2B4A-2244-4636-8897-0B1925022478}" sibTransId="{B9332B93-5116-4FF9-9DD7-9209B5F76A9B}"/>
    <dgm:cxn modelId="{57FFFAD9-4817-48F0-B7BF-C68C11137A4C}" type="presOf" srcId="{B7E17A1B-1790-4045-A2ED-6F82EEA68C0C}" destId="{5C57A832-D956-4446-8EBA-6D2F55B1841E}" srcOrd="0" destOrd="0" presId="urn:microsoft.com/office/officeart/2018/2/layout/IconCircleList"/>
    <dgm:cxn modelId="{6319C4F4-A189-4092-A73D-0953B1100E44}" type="presOf" srcId="{8DDB845F-A84B-4B36-935F-0E3812934F32}" destId="{6C40E8E9-AAF5-4A3D-BC90-FBAC39F11B0F}" srcOrd="0" destOrd="0" presId="urn:microsoft.com/office/officeart/2018/2/layout/IconCircleList"/>
    <dgm:cxn modelId="{661DEFF9-AD7E-46AC-8509-7F7CB5C00CD9}" type="presOf" srcId="{78386D35-9AB9-4950-9B9A-DEF41E1433EA}" destId="{0B6B4856-3A26-4E1A-8B31-65790E146F47}" srcOrd="0" destOrd="0" presId="urn:microsoft.com/office/officeart/2018/2/layout/IconCircleList"/>
    <dgm:cxn modelId="{C0D720FF-8F3A-4462-8D20-8D7C75A1CB2F}" type="presParOf" srcId="{E89BBE56-E952-46E6-B857-3A9F2BE49679}" destId="{82539087-F8FD-49FF-85C9-36EF0326DE71}" srcOrd="0" destOrd="0" presId="urn:microsoft.com/office/officeart/2018/2/layout/IconCircleList"/>
    <dgm:cxn modelId="{7206EB61-67D5-41C9-8A7D-CE4F4FFD89D8}" type="presParOf" srcId="{82539087-F8FD-49FF-85C9-36EF0326DE71}" destId="{E8280259-3C84-4D2B-85FF-D0CA956B2CF4}" srcOrd="0" destOrd="0" presId="urn:microsoft.com/office/officeart/2018/2/layout/IconCircleList"/>
    <dgm:cxn modelId="{5287C08C-1A08-4663-A0E1-8D8EC0B1EC40}" type="presParOf" srcId="{E8280259-3C84-4D2B-85FF-D0CA956B2CF4}" destId="{9E515C33-59F1-42B1-93B7-57A261895CE3}" srcOrd="0" destOrd="0" presId="urn:microsoft.com/office/officeart/2018/2/layout/IconCircleList"/>
    <dgm:cxn modelId="{EB22AB13-6D0C-452F-A94A-C5089E5A1566}" type="presParOf" srcId="{E8280259-3C84-4D2B-85FF-D0CA956B2CF4}" destId="{15F9B0AA-06FA-4AEE-89B0-4DA7C1DC958F}" srcOrd="1" destOrd="0" presId="urn:microsoft.com/office/officeart/2018/2/layout/IconCircleList"/>
    <dgm:cxn modelId="{4341D18D-3923-4048-8B02-563BA1C6CF8D}" type="presParOf" srcId="{E8280259-3C84-4D2B-85FF-D0CA956B2CF4}" destId="{464CBFAB-2260-49CC-AE21-0CE660CE23E3}" srcOrd="2" destOrd="0" presId="urn:microsoft.com/office/officeart/2018/2/layout/IconCircleList"/>
    <dgm:cxn modelId="{B3794D73-4772-4218-B766-99C6D6E0CDFC}" type="presParOf" srcId="{E8280259-3C84-4D2B-85FF-D0CA956B2CF4}" destId="{5C57A832-D956-4446-8EBA-6D2F55B1841E}" srcOrd="3" destOrd="0" presId="urn:microsoft.com/office/officeart/2018/2/layout/IconCircleList"/>
    <dgm:cxn modelId="{E26504F4-CD2C-433A-894D-E88DE8D97BAC}" type="presParOf" srcId="{82539087-F8FD-49FF-85C9-36EF0326DE71}" destId="{0B6B4856-3A26-4E1A-8B31-65790E146F47}" srcOrd="1" destOrd="0" presId="urn:microsoft.com/office/officeart/2018/2/layout/IconCircleList"/>
    <dgm:cxn modelId="{E24A20C1-DF7F-4752-A3B9-614F2057C0C3}" type="presParOf" srcId="{82539087-F8FD-49FF-85C9-36EF0326DE71}" destId="{8C403E97-3071-41FA-BC0B-A004E8161E33}" srcOrd="2" destOrd="0" presId="urn:microsoft.com/office/officeart/2018/2/layout/IconCircleList"/>
    <dgm:cxn modelId="{EBC86820-14C4-4D4C-BAC5-26E5581D7DEF}" type="presParOf" srcId="{8C403E97-3071-41FA-BC0B-A004E8161E33}" destId="{6D991CA1-1DD3-4057-A87F-0AF693F4E4D7}" srcOrd="0" destOrd="0" presId="urn:microsoft.com/office/officeart/2018/2/layout/IconCircleList"/>
    <dgm:cxn modelId="{67FDEF6B-EAAB-49C9-876B-3FDB8F4557AF}" type="presParOf" srcId="{8C403E97-3071-41FA-BC0B-A004E8161E33}" destId="{FF33B82F-52A6-4799-B2CA-B6333F6BCE45}" srcOrd="1" destOrd="0" presId="urn:microsoft.com/office/officeart/2018/2/layout/IconCircleList"/>
    <dgm:cxn modelId="{890BB216-3E2D-4ADE-8953-B8E638630DCB}" type="presParOf" srcId="{8C403E97-3071-41FA-BC0B-A004E8161E33}" destId="{0706B70B-330A-4451-B3DF-3C3EE010B9D2}" srcOrd="2" destOrd="0" presId="urn:microsoft.com/office/officeart/2018/2/layout/IconCircleList"/>
    <dgm:cxn modelId="{E02A68E0-9A23-4034-8CE8-F4FAE3D726ED}" type="presParOf" srcId="{8C403E97-3071-41FA-BC0B-A004E8161E33}" destId="{2A6A3A8C-3C6E-4BC3-86B8-5D782625E735}" srcOrd="3" destOrd="0" presId="urn:microsoft.com/office/officeart/2018/2/layout/IconCircleList"/>
    <dgm:cxn modelId="{D84CF7BE-5756-4590-A16A-69E126A433CA}" type="presParOf" srcId="{82539087-F8FD-49FF-85C9-36EF0326DE71}" destId="{D4069E2F-5A66-4540-9334-7C6FE7E7221D}" srcOrd="3" destOrd="0" presId="urn:microsoft.com/office/officeart/2018/2/layout/IconCircleList"/>
    <dgm:cxn modelId="{1546F720-4A06-419E-A353-44BE3FD00D09}" type="presParOf" srcId="{82539087-F8FD-49FF-85C9-36EF0326DE71}" destId="{EC1DB551-94BC-4240-971D-9EE1F39C5AC1}" srcOrd="4" destOrd="0" presId="urn:microsoft.com/office/officeart/2018/2/layout/IconCircleList"/>
    <dgm:cxn modelId="{5620D343-FC84-4697-9E28-F825DC75DF98}" type="presParOf" srcId="{EC1DB551-94BC-4240-971D-9EE1F39C5AC1}" destId="{6441B1BC-B1A8-4CE3-A75B-BC4E926B633E}" srcOrd="0" destOrd="0" presId="urn:microsoft.com/office/officeart/2018/2/layout/IconCircleList"/>
    <dgm:cxn modelId="{B05792E9-C60A-4125-9FB2-65805601103A}" type="presParOf" srcId="{EC1DB551-94BC-4240-971D-9EE1F39C5AC1}" destId="{8713E948-4D2B-46AE-A9FD-7D3DA80BA623}" srcOrd="1" destOrd="0" presId="urn:microsoft.com/office/officeart/2018/2/layout/IconCircleList"/>
    <dgm:cxn modelId="{A57CE014-EAA2-42B1-B124-E9908C4E8DB4}" type="presParOf" srcId="{EC1DB551-94BC-4240-971D-9EE1F39C5AC1}" destId="{32A558B7-F79F-4558-A881-AC12FF94B36F}" srcOrd="2" destOrd="0" presId="urn:microsoft.com/office/officeart/2018/2/layout/IconCircleList"/>
    <dgm:cxn modelId="{7EDD3D77-3586-418C-BF03-189EE0F645B6}" type="presParOf" srcId="{EC1DB551-94BC-4240-971D-9EE1F39C5AC1}" destId="{25FD0C59-908F-460F-A669-E93A30F22BC9}" srcOrd="3" destOrd="0" presId="urn:microsoft.com/office/officeart/2018/2/layout/IconCircleList"/>
    <dgm:cxn modelId="{E0265C06-F143-4C29-BBD5-B74D1DF12678}" type="presParOf" srcId="{82539087-F8FD-49FF-85C9-36EF0326DE71}" destId="{11B64104-C59B-4142-A559-A448920D70E5}" srcOrd="5" destOrd="0" presId="urn:microsoft.com/office/officeart/2018/2/layout/IconCircleList"/>
    <dgm:cxn modelId="{1D445FDC-EE31-4ED0-953E-556CB48CABA0}" type="presParOf" srcId="{82539087-F8FD-49FF-85C9-36EF0326DE71}" destId="{2A5A02ED-82BF-439E-8DA5-70559951088C}" srcOrd="6" destOrd="0" presId="urn:microsoft.com/office/officeart/2018/2/layout/IconCircleList"/>
    <dgm:cxn modelId="{90D90835-1FCC-4877-8946-620C4E5029DC}" type="presParOf" srcId="{2A5A02ED-82BF-439E-8DA5-70559951088C}" destId="{602E3B56-46B0-4E5A-BC92-7D05753176B7}" srcOrd="0" destOrd="0" presId="urn:microsoft.com/office/officeart/2018/2/layout/IconCircleList"/>
    <dgm:cxn modelId="{8AB73BCC-F4DE-4D2F-A813-398FD0A89709}" type="presParOf" srcId="{2A5A02ED-82BF-439E-8DA5-70559951088C}" destId="{5EDED65E-B4D3-4E7E-BCE1-C11A435B572B}" srcOrd="1" destOrd="0" presId="urn:microsoft.com/office/officeart/2018/2/layout/IconCircleList"/>
    <dgm:cxn modelId="{6B7489D2-A16B-47F2-A796-2B6BB4392053}" type="presParOf" srcId="{2A5A02ED-82BF-439E-8DA5-70559951088C}" destId="{C2B398B2-55A1-493C-A246-27A8A546D275}" srcOrd="2" destOrd="0" presId="urn:microsoft.com/office/officeart/2018/2/layout/IconCircleList"/>
    <dgm:cxn modelId="{7C1BD82B-E2A0-4BBF-8CBB-1B737DD30CDE}" type="presParOf" srcId="{2A5A02ED-82BF-439E-8DA5-70559951088C}" destId="{FCF880AE-3112-4B7F-8E5B-17CDF28BEDAA}" srcOrd="3" destOrd="0" presId="urn:microsoft.com/office/officeart/2018/2/layout/IconCircleList"/>
    <dgm:cxn modelId="{234C28E6-B49C-44BD-99D0-B1EBBB4A615B}" type="presParOf" srcId="{82539087-F8FD-49FF-85C9-36EF0326DE71}" destId="{7D2EE27C-DADB-40D2-B767-A5385E0A7B62}" srcOrd="7" destOrd="0" presId="urn:microsoft.com/office/officeart/2018/2/layout/IconCircleList"/>
    <dgm:cxn modelId="{D0628F3A-7DB4-488A-995F-FBE8F50087A3}" type="presParOf" srcId="{82539087-F8FD-49FF-85C9-36EF0326DE71}" destId="{BA2706E0-F815-4177-B7BB-AFD0561196CB}" srcOrd="8" destOrd="0" presId="urn:microsoft.com/office/officeart/2018/2/layout/IconCircleList"/>
    <dgm:cxn modelId="{E540BF78-4A8C-496A-85AC-2536399FE883}" type="presParOf" srcId="{BA2706E0-F815-4177-B7BB-AFD0561196CB}" destId="{03B00870-21B9-458A-85C7-F4F1DD35DAFA}" srcOrd="0" destOrd="0" presId="urn:microsoft.com/office/officeart/2018/2/layout/IconCircleList"/>
    <dgm:cxn modelId="{3C6BB39F-6262-433F-BE5C-3432705509E4}" type="presParOf" srcId="{BA2706E0-F815-4177-B7BB-AFD0561196CB}" destId="{CD5EE74B-778B-4B68-AD6D-095E3FE5CECD}" srcOrd="1" destOrd="0" presId="urn:microsoft.com/office/officeart/2018/2/layout/IconCircleList"/>
    <dgm:cxn modelId="{950B081F-3BF3-4C73-B0B0-A974EAE5FB01}" type="presParOf" srcId="{BA2706E0-F815-4177-B7BB-AFD0561196CB}" destId="{ACE77253-58BB-4023-8517-8A121861E865}" srcOrd="2" destOrd="0" presId="urn:microsoft.com/office/officeart/2018/2/layout/IconCircleList"/>
    <dgm:cxn modelId="{F99F331C-CEFF-4A5D-9503-3E1AE6FAF54C}" type="presParOf" srcId="{BA2706E0-F815-4177-B7BB-AFD0561196CB}" destId="{48C1EF20-3889-4B07-A13F-A3E08BBE3259}" srcOrd="3" destOrd="0" presId="urn:microsoft.com/office/officeart/2018/2/layout/IconCircleList"/>
    <dgm:cxn modelId="{707B3FC0-0049-4D68-BDBE-A8185EBB5B22}" type="presParOf" srcId="{82539087-F8FD-49FF-85C9-36EF0326DE71}" destId="{6C40E8E9-AAF5-4A3D-BC90-FBAC39F11B0F}" srcOrd="9" destOrd="0" presId="urn:microsoft.com/office/officeart/2018/2/layout/IconCircleList"/>
    <dgm:cxn modelId="{7FAAEF81-F42B-4ED4-95FC-FFDD810E8869}" type="presParOf" srcId="{82539087-F8FD-49FF-85C9-36EF0326DE71}" destId="{FFBA2288-43D7-474D-9593-62D6C130F2A4}" srcOrd="10" destOrd="0" presId="urn:microsoft.com/office/officeart/2018/2/layout/IconCircleList"/>
    <dgm:cxn modelId="{44A84D06-39E4-4C05-BCF3-281F648EDC89}" type="presParOf" srcId="{FFBA2288-43D7-474D-9593-62D6C130F2A4}" destId="{30BBD16C-8A5A-42D5-B85D-BB91B69202E4}" srcOrd="0" destOrd="0" presId="urn:microsoft.com/office/officeart/2018/2/layout/IconCircleList"/>
    <dgm:cxn modelId="{CF6EE9B0-434A-4C8F-AF5C-AA6DCC96F163}" type="presParOf" srcId="{FFBA2288-43D7-474D-9593-62D6C130F2A4}" destId="{8B3F28A0-404E-4774-AC9B-997BCB0A9DC2}" srcOrd="1" destOrd="0" presId="urn:microsoft.com/office/officeart/2018/2/layout/IconCircleList"/>
    <dgm:cxn modelId="{09754B48-C672-48E8-9016-017C31EC6AFB}" type="presParOf" srcId="{FFBA2288-43D7-474D-9593-62D6C130F2A4}" destId="{4E794128-9F45-459D-9934-AC63B0357EBB}" srcOrd="2" destOrd="0" presId="urn:microsoft.com/office/officeart/2018/2/layout/IconCircleList"/>
    <dgm:cxn modelId="{0DFD94C6-6B24-4AA5-AD0A-753F650D8447}" type="presParOf" srcId="{FFBA2288-43D7-474D-9593-62D6C130F2A4}" destId="{EBE59723-2A21-4558-9F92-EEEC1768FAEC}" srcOrd="3" destOrd="0" presId="urn:microsoft.com/office/officeart/2018/2/layout/IconCircleList"/>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596223F-9751-4A47-A240-D8800379311B}" type="doc">
      <dgm:prSet loTypeId="urn:microsoft.com/office/officeart/2005/8/layout/vList2" loCatId="list" qsTypeId="urn:microsoft.com/office/officeart/2005/8/quickstyle/simple2" qsCatId="simple" csTypeId="urn:microsoft.com/office/officeart/2005/8/colors/accent0_1" csCatId="mainScheme" phldr="1"/>
      <dgm:spPr/>
      <dgm:t>
        <a:bodyPr/>
        <a:lstStyle/>
        <a:p>
          <a:endParaRPr lang="en-US"/>
        </a:p>
      </dgm:t>
    </dgm:pt>
    <dgm:pt modelId="{CF5D3FB2-FF5F-46C4-BE03-03B1EB98C69E}">
      <dgm:prSet custT="1"/>
      <dgm:spPr/>
      <dgm:t>
        <a:bodyPr/>
        <a:lstStyle/>
        <a:p>
          <a:r>
            <a:rPr lang="en-US" sz="3200" dirty="0"/>
            <a:t>Understanding vision and mission</a:t>
          </a:r>
        </a:p>
      </dgm:t>
    </dgm:pt>
    <dgm:pt modelId="{832BA7EC-EF29-4261-8A1F-C260C449B1B8}" type="parTrans" cxnId="{868A52CF-9214-4C89-BC0C-3D95B25FA235}">
      <dgm:prSet/>
      <dgm:spPr/>
      <dgm:t>
        <a:bodyPr/>
        <a:lstStyle/>
        <a:p>
          <a:pPr algn="l"/>
          <a:endParaRPr lang="en-US" sz="3200"/>
        </a:p>
      </dgm:t>
    </dgm:pt>
    <dgm:pt modelId="{2270A727-5DBD-4F83-84B4-08E5B689708C}" type="sibTrans" cxnId="{868A52CF-9214-4C89-BC0C-3D95B25FA235}">
      <dgm:prSet/>
      <dgm:spPr/>
      <dgm:t>
        <a:bodyPr/>
        <a:lstStyle/>
        <a:p>
          <a:pPr algn="l"/>
          <a:endParaRPr lang="en-US" sz="3200"/>
        </a:p>
      </dgm:t>
    </dgm:pt>
    <dgm:pt modelId="{606902B6-24A5-4D51-BF10-16EFF854740F}">
      <dgm:prSet custT="1"/>
      <dgm:spPr/>
      <dgm:t>
        <a:bodyPr/>
        <a:lstStyle/>
        <a:p>
          <a:r>
            <a:rPr lang="en-US" sz="3200" dirty="0"/>
            <a:t>Importance of unified vision</a:t>
          </a:r>
        </a:p>
      </dgm:t>
    </dgm:pt>
    <dgm:pt modelId="{267B2E08-968A-4FFA-907C-9D35A8BE958A}" type="parTrans" cxnId="{1CEF4326-23BD-4192-818F-0C6BBE854A18}">
      <dgm:prSet/>
      <dgm:spPr/>
      <dgm:t>
        <a:bodyPr/>
        <a:lstStyle/>
        <a:p>
          <a:pPr algn="l"/>
          <a:endParaRPr lang="en-US" sz="3200"/>
        </a:p>
      </dgm:t>
    </dgm:pt>
    <dgm:pt modelId="{C62D7E94-A18B-4F0B-AFE9-08919343D9AE}" type="sibTrans" cxnId="{1CEF4326-23BD-4192-818F-0C6BBE854A18}">
      <dgm:prSet/>
      <dgm:spPr/>
      <dgm:t>
        <a:bodyPr/>
        <a:lstStyle/>
        <a:p>
          <a:pPr algn="l"/>
          <a:endParaRPr lang="en-US" sz="3200"/>
        </a:p>
      </dgm:t>
    </dgm:pt>
    <dgm:pt modelId="{DD39177B-6664-4D15-91F9-4F723207F7D3}">
      <dgm:prSet custT="1"/>
      <dgm:spPr/>
      <dgm:t>
        <a:bodyPr/>
        <a:lstStyle/>
        <a:p>
          <a:r>
            <a:rPr lang="en-US" sz="3200" dirty="0"/>
            <a:t>Alignment within the Kairos mission</a:t>
          </a:r>
        </a:p>
      </dgm:t>
    </dgm:pt>
    <dgm:pt modelId="{405B0EBC-FD78-4D92-971E-3284B27DD48E}" type="parTrans" cxnId="{2AD28AD1-6422-47FD-91F8-372A5C2D6461}">
      <dgm:prSet/>
      <dgm:spPr/>
      <dgm:t>
        <a:bodyPr/>
        <a:lstStyle/>
        <a:p>
          <a:pPr algn="l"/>
          <a:endParaRPr lang="en-US" sz="3200"/>
        </a:p>
      </dgm:t>
    </dgm:pt>
    <dgm:pt modelId="{A393DF34-D4DA-40BE-AC34-9B6A4CA823D1}" type="sibTrans" cxnId="{2AD28AD1-6422-47FD-91F8-372A5C2D6461}">
      <dgm:prSet/>
      <dgm:spPr/>
      <dgm:t>
        <a:bodyPr/>
        <a:lstStyle/>
        <a:p>
          <a:pPr algn="l"/>
          <a:endParaRPr lang="en-US" sz="3200"/>
        </a:p>
      </dgm:t>
    </dgm:pt>
    <dgm:pt modelId="{82365F64-A137-4452-9074-9BABBF598C9F}" type="pres">
      <dgm:prSet presAssocID="{7596223F-9751-4A47-A240-D8800379311B}" presName="linear" presStyleCnt="0">
        <dgm:presLayoutVars>
          <dgm:animLvl val="lvl"/>
          <dgm:resizeHandles val="exact"/>
        </dgm:presLayoutVars>
      </dgm:prSet>
      <dgm:spPr/>
    </dgm:pt>
    <dgm:pt modelId="{D0C02A88-B6B8-499E-8325-E8E028D559F9}" type="pres">
      <dgm:prSet presAssocID="{CF5D3FB2-FF5F-46C4-BE03-03B1EB98C69E}" presName="parentText" presStyleLbl="node1" presStyleIdx="0" presStyleCnt="3">
        <dgm:presLayoutVars>
          <dgm:chMax val="0"/>
          <dgm:bulletEnabled val="1"/>
        </dgm:presLayoutVars>
      </dgm:prSet>
      <dgm:spPr/>
    </dgm:pt>
    <dgm:pt modelId="{021D9FC4-3137-4C8E-85EB-982DFB077F09}" type="pres">
      <dgm:prSet presAssocID="{2270A727-5DBD-4F83-84B4-08E5B689708C}" presName="spacer" presStyleCnt="0"/>
      <dgm:spPr/>
    </dgm:pt>
    <dgm:pt modelId="{BFAD6B76-45EB-47BF-AD4C-B5B9D50C1E27}" type="pres">
      <dgm:prSet presAssocID="{606902B6-24A5-4D51-BF10-16EFF854740F}" presName="parentText" presStyleLbl="node1" presStyleIdx="1" presStyleCnt="3">
        <dgm:presLayoutVars>
          <dgm:chMax val="0"/>
          <dgm:bulletEnabled val="1"/>
        </dgm:presLayoutVars>
      </dgm:prSet>
      <dgm:spPr/>
    </dgm:pt>
    <dgm:pt modelId="{0F179E88-DADE-45F2-834A-3CE8BBE68D3F}" type="pres">
      <dgm:prSet presAssocID="{C62D7E94-A18B-4F0B-AFE9-08919343D9AE}" presName="spacer" presStyleCnt="0"/>
      <dgm:spPr/>
    </dgm:pt>
    <dgm:pt modelId="{B20A98A9-2941-4916-B97D-05230ED1FDEA}" type="pres">
      <dgm:prSet presAssocID="{DD39177B-6664-4D15-91F9-4F723207F7D3}" presName="parentText" presStyleLbl="node1" presStyleIdx="2" presStyleCnt="3">
        <dgm:presLayoutVars>
          <dgm:chMax val="0"/>
          <dgm:bulletEnabled val="1"/>
        </dgm:presLayoutVars>
      </dgm:prSet>
      <dgm:spPr/>
    </dgm:pt>
  </dgm:ptLst>
  <dgm:cxnLst>
    <dgm:cxn modelId="{5FE3F119-5610-48B0-858A-8D20F21DCF88}" type="presOf" srcId="{DD39177B-6664-4D15-91F9-4F723207F7D3}" destId="{B20A98A9-2941-4916-B97D-05230ED1FDEA}" srcOrd="0" destOrd="0" presId="urn:microsoft.com/office/officeart/2005/8/layout/vList2"/>
    <dgm:cxn modelId="{1CEF4326-23BD-4192-818F-0C6BBE854A18}" srcId="{7596223F-9751-4A47-A240-D8800379311B}" destId="{606902B6-24A5-4D51-BF10-16EFF854740F}" srcOrd="1" destOrd="0" parTransId="{267B2E08-968A-4FFA-907C-9D35A8BE958A}" sibTransId="{C62D7E94-A18B-4F0B-AFE9-08919343D9AE}"/>
    <dgm:cxn modelId="{B4CF1370-89A8-4122-960D-E387C33C7793}" type="presOf" srcId="{CF5D3FB2-FF5F-46C4-BE03-03B1EB98C69E}" destId="{D0C02A88-B6B8-499E-8325-E8E028D559F9}" srcOrd="0" destOrd="0" presId="urn:microsoft.com/office/officeart/2005/8/layout/vList2"/>
    <dgm:cxn modelId="{CE1CC979-9C54-4364-9E1A-9AA34E734FA0}" type="presOf" srcId="{7596223F-9751-4A47-A240-D8800379311B}" destId="{82365F64-A137-4452-9074-9BABBF598C9F}" srcOrd="0" destOrd="0" presId="urn:microsoft.com/office/officeart/2005/8/layout/vList2"/>
    <dgm:cxn modelId="{868A52CF-9214-4C89-BC0C-3D95B25FA235}" srcId="{7596223F-9751-4A47-A240-D8800379311B}" destId="{CF5D3FB2-FF5F-46C4-BE03-03B1EB98C69E}" srcOrd="0" destOrd="0" parTransId="{832BA7EC-EF29-4261-8A1F-C260C449B1B8}" sibTransId="{2270A727-5DBD-4F83-84B4-08E5B689708C}"/>
    <dgm:cxn modelId="{2AD28AD1-6422-47FD-91F8-372A5C2D6461}" srcId="{7596223F-9751-4A47-A240-D8800379311B}" destId="{DD39177B-6664-4D15-91F9-4F723207F7D3}" srcOrd="2" destOrd="0" parTransId="{405B0EBC-FD78-4D92-971E-3284B27DD48E}" sibTransId="{A393DF34-D4DA-40BE-AC34-9B6A4CA823D1}"/>
    <dgm:cxn modelId="{4E73AEFA-7BEE-4E2E-978F-2976A5543BA6}" type="presOf" srcId="{606902B6-24A5-4D51-BF10-16EFF854740F}" destId="{BFAD6B76-45EB-47BF-AD4C-B5B9D50C1E27}" srcOrd="0" destOrd="0" presId="urn:microsoft.com/office/officeart/2005/8/layout/vList2"/>
    <dgm:cxn modelId="{ED04BA09-7124-470B-8335-1970AA390713}" type="presParOf" srcId="{82365F64-A137-4452-9074-9BABBF598C9F}" destId="{D0C02A88-B6B8-499E-8325-E8E028D559F9}" srcOrd="0" destOrd="0" presId="urn:microsoft.com/office/officeart/2005/8/layout/vList2"/>
    <dgm:cxn modelId="{CA103C11-1C08-47C5-B0B8-B8090566A0FB}" type="presParOf" srcId="{82365F64-A137-4452-9074-9BABBF598C9F}" destId="{021D9FC4-3137-4C8E-85EB-982DFB077F09}" srcOrd="1" destOrd="0" presId="urn:microsoft.com/office/officeart/2005/8/layout/vList2"/>
    <dgm:cxn modelId="{DBEF7028-3C93-4495-82DB-3A95B21ACCE1}" type="presParOf" srcId="{82365F64-A137-4452-9074-9BABBF598C9F}" destId="{BFAD6B76-45EB-47BF-AD4C-B5B9D50C1E27}" srcOrd="2" destOrd="0" presId="urn:microsoft.com/office/officeart/2005/8/layout/vList2"/>
    <dgm:cxn modelId="{A2941A93-C787-42B8-AEC1-9CB550B5336A}" type="presParOf" srcId="{82365F64-A137-4452-9074-9BABBF598C9F}" destId="{0F179E88-DADE-45F2-834A-3CE8BBE68D3F}" srcOrd="3" destOrd="0" presId="urn:microsoft.com/office/officeart/2005/8/layout/vList2"/>
    <dgm:cxn modelId="{8B125DD0-26FC-4DC1-B3FD-33FC20172B88}" type="presParOf" srcId="{82365F64-A137-4452-9074-9BABBF598C9F}" destId="{B20A98A9-2941-4916-B97D-05230ED1FDEA}"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5B855C-D150-44BA-87B4-4848A4FF8396}"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B1D114AD-1265-4507-B36F-C60D892FDA15}">
      <dgm:prSet custT="1"/>
      <dgm:spPr/>
      <dgm:t>
        <a:bodyPr/>
        <a:lstStyle/>
        <a:p>
          <a:r>
            <a:rPr lang="en-US" sz="2800" dirty="0"/>
            <a:t>Kairos Program Manual (PM)</a:t>
          </a:r>
        </a:p>
      </dgm:t>
    </dgm:pt>
    <dgm:pt modelId="{F46D24E3-8766-4B57-B2EE-F7E62EF5BE38}" type="parTrans" cxnId="{A2C8EC3A-994F-4CC6-8BD6-A5092CF36185}">
      <dgm:prSet/>
      <dgm:spPr/>
      <dgm:t>
        <a:bodyPr/>
        <a:lstStyle/>
        <a:p>
          <a:endParaRPr lang="en-US" sz="2800"/>
        </a:p>
      </dgm:t>
    </dgm:pt>
    <dgm:pt modelId="{AEB6C65D-D921-483D-8F1B-01A0081D5DE6}" type="sibTrans" cxnId="{A2C8EC3A-994F-4CC6-8BD6-A5092CF36185}">
      <dgm:prSet/>
      <dgm:spPr/>
      <dgm:t>
        <a:bodyPr/>
        <a:lstStyle/>
        <a:p>
          <a:endParaRPr lang="en-US" sz="2800"/>
        </a:p>
      </dgm:t>
    </dgm:pt>
    <dgm:pt modelId="{1D648807-C6E5-4EE0-8B2C-56A39D2EC6B7}">
      <dgm:prSet custT="1"/>
      <dgm:spPr/>
      <dgm:t>
        <a:bodyPr/>
        <a:lstStyle/>
        <a:p>
          <a:r>
            <a:rPr lang="en-US" sz="2800" dirty="0"/>
            <a:t>Advance Kairos Training (AKT)</a:t>
          </a:r>
        </a:p>
      </dgm:t>
    </dgm:pt>
    <dgm:pt modelId="{90ECE522-7235-4AD2-8CB9-E0683634A913}" type="parTrans" cxnId="{1BB58FE4-EC13-4297-917B-D2C9FDF8D9E3}">
      <dgm:prSet/>
      <dgm:spPr/>
      <dgm:t>
        <a:bodyPr/>
        <a:lstStyle/>
        <a:p>
          <a:endParaRPr lang="en-US" sz="2800"/>
        </a:p>
      </dgm:t>
    </dgm:pt>
    <dgm:pt modelId="{B403D081-C739-471A-9BAA-D7278B7CBD1C}" type="sibTrans" cxnId="{1BB58FE4-EC13-4297-917B-D2C9FDF8D9E3}">
      <dgm:prSet/>
      <dgm:spPr/>
      <dgm:t>
        <a:bodyPr/>
        <a:lstStyle/>
        <a:p>
          <a:endParaRPr lang="en-US" sz="2800"/>
        </a:p>
      </dgm:t>
    </dgm:pt>
    <dgm:pt modelId="{96F4617F-B56C-4BE7-BA1F-29BD49044D95}">
      <dgm:prSet custT="1"/>
      <dgm:spPr/>
      <dgm:t>
        <a:bodyPr/>
        <a:lstStyle/>
        <a:p>
          <a:r>
            <a:rPr lang="en-US" sz="2800" dirty="0"/>
            <a:t>Ezra tools and training resources</a:t>
          </a:r>
        </a:p>
      </dgm:t>
    </dgm:pt>
    <dgm:pt modelId="{FD918771-81C3-44FC-AEDB-96236766064B}" type="parTrans" cxnId="{A80B46B7-C42E-4246-9765-B1DDFD5ED62F}">
      <dgm:prSet/>
      <dgm:spPr/>
      <dgm:t>
        <a:bodyPr/>
        <a:lstStyle/>
        <a:p>
          <a:endParaRPr lang="en-US" sz="2800"/>
        </a:p>
      </dgm:t>
    </dgm:pt>
    <dgm:pt modelId="{A92DB33C-4E50-48B4-9E01-0F9884A27A15}" type="sibTrans" cxnId="{A80B46B7-C42E-4246-9765-B1DDFD5ED62F}">
      <dgm:prSet/>
      <dgm:spPr/>
      <dgm:t>
        <a:bodyPr/>
        <a:lstStyle/>
        <a:p>
          <a:endParaRPr lang="en-US" sz="2800"/>
        </a:p>
      </dgm:t>
    </dgm:pt>
    <dgm:pt modelId="{FB44CD78-DE24-453A-9818-640904A10BC5}">
      <dgm:prSet custT="1"/>
      <dgm:spPr/>
      <dgm:t>
        <a:bodyPr/>
        <a:lstStyle/>
        <a:p>
          <a:r>
            <a:rPr lang="en-US" sz="2800" dirty="0"/>
            <a:t>Department of Corrections (DOC) Guidelines</a:t>
          </a:r>
        </a:p>
      </dgm:t>
    </dgm:pt>
    <dgm:pt modelId="{43F6DFE7-B1FA-4D0F-9B3C-C7323340D1A6}" type="parTrans" cxnId="{BAA4B42E-A0D5-4CF7-85E6-95DA5A2B3DFA}">
      <dgm:prSet/>
      <dgm:spPr/>
      <dgm:t>
        <a:bodyPr/>
        <a:lstStyle/>
        <a:p>
          <a:endParaRPr lang="en-US" sz="2800"/>
        </a:p>
      </dgm:t>
    </dgm:pt>
    <dgm:pt modelId="{4F7A634A-8D28-4FAA-9340-03CE03857619}" type="sibTrans" cxnId="{BAA4B42E-A0D5-4CF7-85E6-95DA5A2B3DFA}">
      <dgm:prSet/>
      <dgm:spPr/>
      <dgm:t>
        <a:bodyPr/>
        <a:lstStyle/>
        <a:p>
          <a:endParaRPr lang="en-US" sz="2800"/>
        </a:p>
      </dgm:t>
    </dgm:pt>
    <dgm:pt modelId="{63AA5692-7B4E-4086-9AF6-F1A8C6808021}">
      <dgm:prSet custT="1"/>
      <dgm:spPr/>
      <dgm:t>
        <a:bodyPr/>
        <a:lstStyle/>
        <a:p>
          <a:r>
            <a:rPr lang="en-US" sz="2800" dirty="0"/>
            <a:t>Facility/venue information for Kairos Outside</a:t>
          </a:r>
        </a:p>
      </dgm:t>
    </dgm:pt>
    <dgm:pt modelId="{2271EC1E-90BD-4C6C-ADF0-DC6F7E4C1EBA}" type="parTrans" cxnId="{B1100BA7-25E6-4CBC-B9FB-8358E74A9889}">
      <dgm:prSet/>
      <dgm:spPr/>
      <dgm:t>
        <a:bodyPr/>
        <a:lstStyle/>
        <a:p>
          <a:endParaRPr lang="en-US"/>
        </a:p>
      </dgm:t>
    </dgm:pt>
    <dgm:pt modelId="{214CAD3C-6D77-492E-ABA7-0F632C5127C7}" type="sibTrans" cxnId="{B1100BA7-25E6-4CBC-B9FB-8358E74A9889}">
      <dgm:prSet/>
      <dgm:spPr/>
      <dgm:t>
        <a:bodyPr/>
        <a:lstStyle/>
        <a:p>
          <a:endParaRPr lang="en-US"/>
        </a:p>
      </dgm:t>
    </dgm:pt>
    <dgm:pt modelId="{A996D746-5126-4725-A872-DB19600F8558}" type="pres">
      <dgm:prSet presAssocID="{905B855C-D150-44BA-87B4-4848A4FF8396}" presName="linear" presStyleCnt="0">
        <dgm:presLayoutVars>
          <dgm:animLvl val="lvl"/>
          <dgm:resizeHandles val="exact"/>
        </dgm:presLayoutVars>
      </dgm:prSet>
      <dgm:spPr/>
    </dgm:pt>
    <dgm:pt modelId="{9876B2C7-4838-4042-A380-1EC45EB6B9CA}" type="pres">
      <dgm:prSet presAssocID="{B1D114AD-1265-4507-B36F-C60D892FDA15}" presName="parentText" presStyleLbl="node1" presStyleIdx="0" presStyleCnt="5">
        <dgm:presLayoutVars>
          <dgm:chMax val="0"/>
          <dgm:bulletEnabled val="1"/>
        </dgm:presLayoutVars>
      </dgm:prSet>
      <dgm:spPr/>
    </dgm:pt>
    <dgm:pt modelId="{BBE01C7B-5004-4E04-9DA6-C85E9403DDEB}" type="pres">
      <dgm:prSet presAssocID="{AEB6C65D-D921-483D-8F1B-01A0081D5DE6}" presName="spacer" presStyleCnt="0"/>
      <dgm:spPr/>
    </dgm:pt>
    <dgm:pt modelId="{54F52CDD-C82C-471A-A730-783E12D1E968}" type="pres">
      <dgm:prSet presAssocID="{1D648807-C6E5-4EE0-8B2C-56A39D2EC6B7}" presName="parentText" presStyleLbl="node1" presStyleIdx="1" presStyleCnt="5">
        <dgm:presLayoutVars>
          <dgm:chMax val="0"/>
          <dgm:bulletEnabled val="1"/>
        </dgm:presLayoutVars>
      </dgm:prSet>
      <dgm:spPr/>
    </dgm:pt>
    <dgm:pt modelId="{3D1A98C3-EFCA-447E-9D61-42F1C5FA8CB2}" type="pres">
      <dgm:prSet presAssocID="{B403D081-C739-471A-9BAA-D7278B7CBD1C}" presName="spacer" presStyleCnt="0"/>
      <dgm:spPr/>
    </dgm:pt>
    <dgm:pt modelId="{277EC06C-0A86-4DB5-ADF1-0F4DF5D60A25}" type="pres">
      <dgm:prSet presAssocID="{96F4617F-B56C-4BE7-BA1F-29BD49044D95}" presName="parentText" presStyleLbl="node1" presStyleIdx="2" presStyleCnt="5">
        <dgm:presLayoutVars>
          <dgm:chMax val="0"/>
          <dgm:bulletEnabled val="1"/>
        </dgm:presLayoutVars>
      </dgm:prSet>
      <dgm:spPr/>
    </dgm:pt>
    <dgm:pt modelId="{315BD902-2768-425D-9E90-9014317200AB}" type="pres">
      <dgm:prSet presAssocID="{A92DB33C-4E50-48B4-9E01-0F9884A27A15}" presName="spacer" presStyleCnt="0"/>
      <dgm:spPr/>
    </dgm:pt>
    <dgm:pt modelId="{6D8A95F6-B025-4467-8E41-02E5199143ED}" type="pres">
      <dgm:prSet presAssocID="{FB44CD78-DE24-453A-9818-640904A10BC5}" presName="parentText" presStyleLbl="node1" presStyleIdx="3" presStyleCnt="5">
        <dgm:presLayoutVars>
          <dgm:chMax val="0"/>
          <dgm:bulletEnabled val="1"/>
        </dgm:presLayoutVars>
      </dgm:prSet>
      <dgm:spPr/>
    </dgm:pt>
    <dgm:pt modelId="{24C59893-7928-43FA-9C81-6D11E6DCDC10}" type="pres">
      <dgm:prSet presAssocID="{4F7A634A-8D28-4FAA-9340-03CE03857619}" presName="spacer" presStyleCnt="0"/>
      <dgm:spPr/>
    </dgm:pt>
    <dgm:pt modelId="{51373440-9B2E-4AC3-9B65-15F9383A4FFD}" type="pres">
      <dgm:prSet presAssocID="{63AA5692-7B4E-4086-9AF6-F1A8C6808021}" presName="parentText" presStyleLbl="node1" presStyleIdx="4" presStyleCnt="5">
        <dgm:presLayoutVars>
          <dgm:chMax val="0"/>
          <dgm:bulletEnabled val="1"/>
        </dgm:presLayoutVars>
      </dgm:prSet>
      <dgm:spPr/>
    </dgm:pt>
  </dgm:ptLst>
  <dgm:cxnLst>
    <dgm:cxn modelId="{BAA4B42E-A0D5-4CF7-85E6-95DA5A2B3DFA}" srcId="{905B855C-D150-44BA-87B4-4848A4FF8396}" destId="{FB44CD78-DE24-453A-9818-640904A10BC5}" srcOrd="3" destOrd="0" parTransId="{43F6DFE7-B1FA-4D0F-9B3C-C7323340D1A6}" sibTransId="{4F7A634A-8D28-4FAA-9340-03CE03857619}"/>
    <dgm:cxn modelId="{4A429E37-80F7-4F3D-9E85-F1B019EB648F}" type="presOf" srcId="{63AA5692-7B4E-4086-9AF6-F1A8C6808021}" destId="{51373440-9B2E-4AC3-9B65-15F9383A4FFD}" srcOrd="0" destOrd="0" presId="urn:microsoft.com/office/officeart/2005/8/layout/vList2"/>
    <dgm:cxn modelId="{A2C8EC3A-994F-4CC6-8BD6-A5092CF36185}" srcId="{905B855C-D150-44BA-87B4-4848A4FF8396}" destId="{B1D114AD-1265-4507-B36F-C60D892FDA15}" srcOrd="0" destOrd="0" parTransId="{F46D24E3-8766-4B57-B2EE-F7E62EF5BE38}" sibTransId="{AEB6C65D-D921-483D-8F1B-01A0081D5DE6}"/>
    <dgm:cxn modelId="{5C4D6542-107A-45B7-8F0B-4AB0F923F739}" type="presOf" srcId="{B1D114AD-1265-4507-B36F-C60D892FDA15}" destId="{9876B2C7-4838-4042-A380-1EC45EB6B9CA}" srcOrd="0" destOrd="0" presId="urn:microsoft.com/office/officeart/2005/8/layout/vList2"/>
    <dgm:cxn modelId="{D29DC272-3051-48DE-B7EE-5A0266CBC275}" type="presOf" srcId="{1D648807-C6E5-4EE0-8B2C-56A39D2EC6B7}" destId="{54F52CDD-C82C-471A-A730-783E12D1E968}" srcOrd="0" destOrd="0" presId="urn:microsoft.com/office/officeart/2005/8/layout/vList2"/>
    <dgm:cxn modelId="{9A856A77-FE5C-473C-9BFB-ECFE38970D5D}" type="presOf" srcId="{FB44CD78-DE24-453A-9818-640904A10BC5}" destId="{6D8A95F6-B025-4467-8E41-02E5199143ED}" srcOrd="0" destOrd="0" presId="urn:microsoft.com/office/officeart/2005/8/layout/vList2"/>
    <dgm:cxn modelId="{B1100BA7-25E6-4CBC-B9FB-8358E74A9889}" srcId="{905B855C-D150-44BA-87B4-4848A4FF8396}" destId="{63AA5692-7B4E-4086-9AF6-F1A8C6808021}" srcOrd="4" destOrd="0" parTransId="{2271EC1E-90BD-4C6C-ADF0-DC6F7E4C1EBA}" sibTransId="{214CAD3C-6D77-492E-ABA7-0F632C5127C7}"/>
    <dgm:cxn modelId="{A80B46B7-C42E-4246-9765-B1DDFD5ED62F}" srcId="{905B855C-D150-44BA-87B4-4848A4FF8396}" destId="{96F4617F-B56C-4BE7-BA1F-29BD49044D95}" srcOrd="2" destOrd="0" parTransId="{FD918771-81C3-44FC-AEDB-96236766064B}" sibTransId="{A92DB33C-4E50-48B4-9E01-0F9884A27A15}"/>
    <dgm:cxn modelId="{CA39E5D6-44BC-4E8B-B234-29BD816346DE}" type="presOf" srcId="{96F4617F-B56C-4BE7-BA1F-29BD49044D95}" destId="{277EC06C-0A86-4DB5-ADF1-0F4DF5D60A25}" srcOrd="0" destOrd="0" presId="urn:microsoft.com/office/officeart/2005/8/layout/vList2"/>
    <dgm:cxn modelId="{7E0AEEDA-196E-4B86-9273-6AB2A9B2A5A7}" type="presOf" srcId="{905B855C-D150-44BA-87B4-4848A4FF8396}" destId="{A996D746-5126-4725-A872-DB19600F8558}" srcOrd="0" destOrd="0" presId="urn:microsoft.com/office/officeart/2005/8/layout/vList2"/>
    <dgm:cxn modelId="{1BB58FE4-EC13-4297-917B-D2C9FDF8D9E3}" srcId="{905B855C-D150-44BA-87B4-4848A4FF8396}" destId="{1D648807-C6E5-4EE0-8B2C-56A39D2EC6B7}" srcOrd="1" destOrd="0" parTransId="{90ECE522-7235-4AD2-8CB9-E0683634A913}" sibTransId="{B403D081-C739-471A-9BAA-D7278B7CBD1C}"/>
    <dgm:cxn modelId="{9E306314-99DE-4B7F-BCBB-B4E7312528FD}" type="presParOf" srcId="{A996D746-5126-4725-A872-DB19600F8558}" destId="{9876B2C7-4838-4042-A380-1EC45EB6B9CA}" srcOrd="0" destOrd="0" presId="urn:microsoft.com/office/officeart/2005/8/layout/vList2"/>
    <dgm:cxn modelId="{DDEE0A5A-8150-4ECE-B5CF-F083094B9AC6}" type="presParOf" srcId="{A996D746-5126-4725-A872-DB19600F8558}" destId="{BBE01C7B-5004-4E04-9DA6-C85E9403DDEB}" srcOrd="1" destOrd="0" presId="urn:microsoft.com/office/officeart/2005/8/layout/vList2"/>
    <dgm:cxn modelId="{94A73524-94BE-4E15-B93D-83BF2FD5BAFD}" type="presParOf" srcId="{A996D746-5126-4725-A872-DB19600F8558}" destId="{54F52CDD-C82C-471A-A730-783E12D1E968}" srcOrd="2" destOrd="0" presId="urn:microsoft.com/office/officeart/2005/8/layout/vList2"/>
    <dgm:cxn modelId="{58350F8F-3F3D-455D-834B-79A622D28DFE}" type="presParOf" srcId="{A996D746-5126-4725-A872-DB19600F8558}" destId="{3D1A98C3-EFCA-447E-9D61-42F1C5FA8CB2}" srcOrd="3" destOrd="0" presId="urn:microsoft.com/office/officeart/2005/8/layout/vList2"/>
    <dgm:cxn modelId="{649FB978-7F68-4B20-A4B8-D62987507D9F}" type="presParOf" srcId="{A996D746-5126-4725-A872-DB19600F8558}" destId="{277EC06C-0A86-4DB5-ADF1-0F4DF5D60A25}" srcOrd="4" destOrd="0" presId="urn:microsoft.com/office/officeart/2005/8/layout/vList2"/>
    <dgm:cxn modelId="{5A42774D-8D3D-4FC1-A1EA-6ED629B0A74C}" type="presParOf" srcId="{A996D746-5126-4725-A872-DB19600F8558}" destId="{315BD902-2768-425D-9E90-9014317200AB}" srcOrd="5" destOrd="0" presId="urn:microsoft.com/office/officeart/2005/8/layout/vList2"/>
    <dgm:cxn modelId="{5C12FF6B-4925-40AB-A487-24E43AA76A88}" type="presParOf" srcId="{A996D746-5126-4725-A872-DB19600F8558}" destId="{6D8A95F6-B025-4467-8E41-02E5199143ED}" srcOrd="6" destOrd="0" presId="urn:microsoft.com/office/officeart/2005/8/layout/vList2"/>
    <dgm:cxn modelId="{A22785EA-EAFE-4F39-8C04-4EA544CBBB7F}" type="presParOf" srcId="{A996D746-5126-4725-A872-DB19600F8558}" destId="{24C59893-7928-43FA-9C81-6D11E6DCDC10}" srcOrd="7" destOrd="0" presId="urn:microsoft.com/office/officeart/2005/8/layout/vList2"/>
    <dgm:cxn modelId="{ED2BEE7A-E6BE-4026-BA3D-5D95149A9249}" type="presParOf" srcId="{A996D746-5126-4725-A872-DB19600F8558}" destId="{51373440-9B2E-4AC3-9B65-15F9383A4FF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B80961-B8ED-430D-9726-8609AE78B913}" type="doc">
      <dgm:prSet loTypeId="urn:microsoft.com/office/officeart/2018/5/layout/IconCircleLabelList" loCatId="icon" qsTypeId="urn:microsoft.com/office/officeart/2005/8/quickstyle/simple1" qsCatId="simple" csTypeId="urn:microsoft.com/office/officeart/2005/8/colors/accent0_3" csCatId="mainScheme" phldr="1"/>
      <dgm:spPr/>
      <dgm:t>
        <a:bodyPr/>
        <a:lstStyle/>
        <a:p>
          <a:endParaRPr lang="en-US"/>
        </a:p>
      </dgm:t>
    </dgm:pt>
    <dgm:pt modelId="{ADB3CB88-986F-4D01-A575-F0690011E35B}">
      <dgm:prSet/>
      <dgm:spPr/>
      <dgm:t>
        <a:bodyPr/>
        <a:lstStyle/>
        <a:p>
          <a:pPr>
            <a:lnSpc>
              <a:spcPct val="100000"/>
            </a:lnSpc>
            <a:defRPr cap="all"/>
          </a:pPr>
          <a:r>
            <a:rPr lang="en-US"/>
            <a:t>Based on spiritual maturity and integrity</a:t>
          </a:r>
        </a:p>
      </dgm:t>
    </dgm:pt>
    <dgm:pt modelId="{50710856-6D15-491D-9634-705736CBFB18}" type="parTrans" cxnId="{530FA1C2-631B-4859-95EB-4BE8D495E06B}">
      <dgm:prSet/>
      <dgm:spPr/>
      <dgm:t>
        <a:bodyPr/>
        <a:lstStyle/>
        <a:p>
          <a:endParaRPr lang="en-US"/>
        </a:p>
      </dgm:t>
    </dgm:pt>
    <dgm:pt modelId="{E27A7D9C-D6FB-4C95-8286-375D9238E2DE}" type="sibTrans" cxnId="{530FA1C2-631B-4859-95EB-4BE8D495E06B}">
      <dgm:prSet/>
      <dgm:spPr/>
      <dgm:t>
        <a:bodyPr/>
        <a:lstStyle/>
        <a:p>
          <a:endParaRPr lang="en-US"/>
        </a:p>
      </dgm:t>
    </dgm:pt>
    <dgm:pt modelId="{B8444D40-96F6-42BE-9DC4-36975D40445D}">
      <dgm:prSet/>
      <dgm:spPr/>
      <dgm:t>
        <a:bodyPr/>
        <a:lstStyle/>
        <a:p>
          <a:pPr>
            <a:lnSpc>
              <a:spcPct val="100000"/>
            </a:lnSpc>
            <a:defRPr cap="all"/>
          </a:pPr>
          <a:r>
            <a:rPr lang="en-US"/>
            <a:t>Participation in continuing ministry and accountability groups</a:t>
          </a:r>
        </a:p>
      </dgm:t>
    </dgm:pt>
    <dgm:pt modelId="{36155C1E-DE54-4B48-8745-9EC0056BBC48}" type="parTrans" cxnId="{8D772530-B5F6-4EE1-BE57-54CE1A08513B}">
      <dgm:prSet/>
      <dgm:spPr/>
      <dgm:t>
        <a:bodyPr/>
        <a:lstStyle/>
        <a:p>
          <a:endParaRPr lang="en-US"/>
        </a:p>
      </dgm:t>
    </dgm:pt>
    <dgm:pt modelId="{41517ADC-3AE4-41EF-AE84-E108C9676936}" type="sibTrans" cxnId="{8D772530-B5F6-4EE1-BE57-54CE1A08513B}">
      <dgm:prSet/>
      <dgm:spPr/>
      <dgm:t>
        <a:bodyPr/>
        <a:lstStyle/>
        <a:p>
          <a:endParaRPr lang="en-US"/>
        </a:p>
      </dgm:t>
    </dgm:pt>
    <dgm:pt modelId="{FCEDD4ED-A764-45CB-BE54-55C66DDBC181}">
      <dgm:prSet/>
      <dgm:spPr/>
      <dgm:t>
        <a:bodyPr/>
        <a:lstStyle/>
        <a:p>
          <a:pPr>
            <a:lnSpc>
              <a:spcPct val="100000"/>
            </a:lnSpc>
            <a:defRPr cap="all"/>
          </a:pPr>
          <a:r>
            <a:rPr lang="en-US"/>
            <a:t>Demonstrates servant leadership not self promotion</a:t>
          </a:r>
        </a:p>
      </dgm:t>
    </dgm:pt>
    <dgm:pt modelId="{5C34DE7A-E444-41D6-BFFF-60013E7C6373}" type="parTrans" cxnId="{0410D386-0409-4CC8-AA9C-D372B9E24218}">
      <dgm:prSet/>
      <dgm:spPr/>
      <dgm:t>
        <a:bodyPr/>
        <a:lstStyle/>
        <a:p>
          <a:endParaRPr lang="en-US"/>
        </a:p>
      </dgm:t>
    </dgm:pt>
    <dgm:pt modelId="{A2C5DEA3-92C5-402D-A435-C75A50020E23}" type="sibTrans" cxnId="{0410D386-0409-4CC8-AA9C-D372B9E24218}">
      <dgm:prSet/>
      <dgm:spPr/>
      <dgm:t>
        <a:bodyPr/>
        <a:lstStyle/>
        <a:p>
          <a:endParaRPr lang="en-US"/>
        </a:p>
      </dgm:t>
    </dgm:pt>
    <dgm:pt modelId="{64706F7F-D51D-4BB4-8857-D796553013F9}" type="pres">
      <dgm:prSet presAssocID="{72B80961-B8ED-430D-9726-8609AE78B913}" presName="root" presStyleCnt="0">
        <dgm:presLayoutVars>
          <dgm:dir/>
          <dgm:resizeHandles val="exact"/>
        </dgm:presLayoutVars>
      </dgm:prSet>
      <dgm:spPr/>
    </dgm:pt>
    <dgm:pt modelId="{7C98EE51-C6E0-40F2-95B2-1CA5C29B3D69}" type="pres">
      <dgm:prSet presAssocID="{ADB3CB88-986F-4D01-A575-F0690011E35B}" presName="compNode" presStyleCnt="0"/>
      <dgm:spPr/>
    </dgm:pt>
    <dgm:pt modelId="{6B92232B-AF57-402E-AE44-773069D641D2}" type="pres">
      <dgm:prSet presAssocID="{ADB3CB88-986F-4D01-A575-F0690011E35B}" presName="iconBgRect" presStyleLbl="bgShp" presStyleIdx="0" presStyleCnt="3"/>
      <dgm:spPr/>
    </dgm:pt>
    <dgm:pt modelId="{AA34E1D3-6200-40A7-B6D9-62C8D7CFAA32}" type="pres">
      <dgm:prSet presAssocID="{ADB3CB88-986F-4D01-A575-F0690011E35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lant"/>
        </a:ext>
      </dgm:extLst>
    </dgm:pt>
    <dgm:pt modelId="{D43E3808-1E16-4EBC-8237-2C443952858B}" type="pres">
      <dgm:prSet presAssocID="{ADB3CB88-986F-4D01-A575-F0690011E35B}" presName="spaceRect" presStyleCnt="0"/>
      <dgm:spPr/>
    </dgm:pt>
    <dgm:pt modelId="{E2214E85-48D6-4EDC-9599-77CA9B641449}" type="pres">
      <dgm:prSet presAssocID="{ADB3CB88-986F-4D01-A575-F0690011E35B}" presName="textRect" presStyleLbl="revTx" presStyleIdx="0" presStyleCnt="3">
        <dgm:presLayoutVars>
          <dgm:chMax val="1"/>
          <dgm:chPref val="1"/>
        </dgm:presLayoutVars>
      </dgm:prSet>
      <dgm:spPr/>
    </dgm:pt>
    <dgm:pt modelId="{AAC1EC3D-D166-4723-ACBE-C92959CC337B}" type="pres">
      <dgm:prSet presAssocID="{E27A7D9C-D6FB-4C95-8286-375D9238E2DE}" presName="sibTrans" presStyleCnt="0"/>
      <dgm:spPr/>
    </dgm:pt>
    <dgm:pt modelId="{F367CF23-5EA6-48ED-9302-D5E490AA3C32}" type="pres">
      <dgm:prSet presAssocID="{B8444D40-96F6-42BE-9DC4-36975D40445D}" presName="compNode" presStyleCnt="0"/>
      <dgm:spPr/>
    </dgm:pt>
    <dgm:pt modelId="{36B28ECB-8C17-4C00-9169-A9644AE620E8}" type="pres">
      <dgm:prSet presAssocID="{B8444D40-96F6-42BE-9DC4-36975D40445D}" presName="iconBgRect" presStyleLbl="bgShp" presStyleIdx="1" presStyleCnt="3"/>
      <dgm:spPr/>
    </dgm:pt>
    <dgm:pt modelId="{7551B01D-6FD3-4828-BC9A-714A7B3803E0}" type="pres">
      <dgm:prSet presAssocID="{B8444D40-96F6-42BE-9DC4-36975D40445D}"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s"/>
        </a:ext>
      </dgm:extLst>
    </dgm:pt>
    <dgm:pt modelId="{EB41F64D-20DD-415C-8F96-53655E96892B}" type="pres">
      <dgm:prSet presAssocID="{B8444D40-96F6-42BE-9DC4-36975D40445D}" presName="spaceRect" presStyleCnt="0"/>
      <dgm:spPr/>
    </dgm:pt>
    <dgm:pt modelId="{376206B5-D947-4485-95F6-8900B15F0CEF}" type="pres">
      <dgm:prSet presAssocID="{B8444D40-96F6-42BE-9DC4-36975D40445D}" presName="textRect" presStyleLbl="revTx" presStyleIdx="1" presStyleCnt="3">
        <dgm:presLayoutVars>
          <dgm:chMax val="1"/>
          <dgm:chPref val="1"/>
        </dgm:presLayoutVars>
      </dgm:prSet>
      <dgm:spPr/>
    </dgm:pt>
    <dgm:pt modelId="{F1266092-7BE4-4E62-9F67-22735CED5B88}" type="pres">
      <dgm:prSet presAssocID="{41517ADC-3AE4-41EF-AE84-E108C9676936}" presName="sibTrans" presStyleCnt="0"/>
      <dgm:spPr/>
    </dgm:pt>
    <dgm:pt modelId="{326C758F-57B0-42DF-9FFC-38887051D5E2}" type="pres">
      <dgm:prSet presAssocID="{FCEDD4ED-A764-45CB-BE54-55C66DDBC181}" presName="compNode" presStyleCnt="0"/>
      <dgm:spPr/>
    </dgm:pt>
    <dgm:pt modelId="{454CA5FE-775F-4A0A-B4AF-62907159270B}" type="pres">
      <dgm:prSet presAssocID="{FCEDD4ED-A764-45CB-BE54-55C66DDBC181}" presName="iconBgRect" presStyleLbl="bgShp" presStyleIdx="2" presStyleCnt="3"/>
      <dgm:spPr/>
    </dgm:pt>
    <dgm:pt modelId="{D1FAB6EB-EE71-4C8A-85A7-D2B60210C5CE}" type="pres">
      <dgm:prSet presAssocID="{FCEDD4ED-A764-45CB-BE54-55C66DDBC181}"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Lecturer"/>
        </a:ext>
      </dgm:extLst>
    </dgm:pt>
    <dgm:pt modelId="{009EADDC-9DE5-482C-9EA1-2F36EF7CC1C5}" type="pres">
      <dgm:prSet presAssocID="{FCEDD4ED-A764-45CB-BE54-55C66DDBC181}" presName="spaceRect" presStyleCnt="0"/>
      <dgm:spPr/>
    </dgm:pt>
    <dgm:pt modelId="{430B3C89-34D6-4470-A1EA-A61118FF514E}" type="pres">
      <dgm:prSet presAssocID="{FCEDD4ED-A764-45CB-BE54-55C66DDBC181}" presName="textRect" presStyleLbl="revTx" presStyleIdx="2" presStyleCnt="3">
        <dgm:presLayoutVars>
          <dgm:chMax val="1"/>
          <dgm:chPref val="1"/>
        </dgm:presLayoutVars>
      </dgm:prSet>
      <dgm:spPr/>
    </dgm:pt>
  </dgm:ptLst>
  <dgm:cxnLst>
    <dgm:cxn modelId="{FF468124-1060-49A3-B46B-B9F112EB15F9}" type="presOf" srcId="{FCEDD4ED-A764-45CB-BE54-55C66DDBC181}" destId="{430B3C89-34D6-4470-A1EA-A61118FF514E}" srcOrd="0" destOrd="0" presId="urn:microsoft.com/office/officeart/2018/5/layout/IconCircleLabelList"/>
    <dgm:cxn modelId="{8D772530-B5F6-4EE1-BE57-54CE1A08513B}" srcId="{72B80961-B8ED-430D-9726-8609AE78B913}" destId="{B8444D40-96F6-42BE-9DC4-36975D40445D}" srcOrd="1" destOrd="0" parTransId="{36155C1E-DE54-4B48-8745-9EC0056BBC48}" sibTransId="{41517ADC-3AE4-41EF-AE84-E108C9676936}"/>
    <dgm:cxn modelId="{90E33B6D-925F-4E28-A727-2206CA373270}" type="presOf" srcId="{72B80961-B8ED-430D-9726-8609AE78B913}" destId="{64706F7F-D51D-4BB4-8857-D796553013F9}" srcOrd="0" destOrd="0" presId="urn:microsoft.com/office/officeart/2018/5/layout/IconCircleLabelList"/>
    <dgm:cxn modelId="{0410D386-0409-4CC8-AA9C-D372B9E24218}" srcId="{72B80961-B8ED-430D-9726-8609AE78B913}" destId="{FCEDD4ED-A764-45CB-BE54-55C66DDBC181}" srcOrd="2" destOrd="0" parTransId="{5C34DE7A-E444-41D6-BFFF-60013E7C6373}" sibTransId="{A2C5DEA3-92C5-402D-A435-C75A50020E23}"/>
    <dgm:cxn modelId="{1FA36E95-2220-4AC5-BD95-68549F0EA00D}" type="presOf" srcId="{B8444D40-96F6-42BE-9DC4-36975D40445D}" destId="{376206B5-D947-4485-95F6-8900B15F0CEF}" srcOrd="0" destOrd="0" presId="urn:microsoft.com/office/officeart/2018/5/layout/IconCircleLabelList"/>
    <dgm:cxn modelId="{530FA1C2-631B-4859-95EB-4BE8D495E06B}" srcId="{72B80961-B8ED-430D-9726-8609AE78B913}" destId="{ADB3CB88-986F-4D01-A575-F0690011E35B}" srcOrd="0" destOrd="0" parTransId="{50710856-6D15-491D-9634-705736CBFB18}" sibTransId="{E27A7D9C-D6FB-4C95-8286-375D9238E2DE}"/>
    <dgm:cxn modelId="{1FFA26FB-1321-451B-8775-6C2BC7A2F780}" type="presOf" srcId="{ADB3CB88-986F-4D01-A575-F0690011E35B}" destId="{E2214E85-48D6-4EDC-9599-77CA9B641449}" srcOrd="0" destOrd="0" presId="urn:microsoft.com/office/officeart/2018/5/layout/IconCircleLabelList"/>
    <dgm:cxn modelId="{96E8DF09-2712-446E-8344-580B7D3FC538}" type="presParOf" srcId="{64706F7F-D51D-4BB4-8857-D796553013F9}" destId="{7C98EE51-C6E0-40F2-95B2-1CA5C29B3D69}" srcOrd="0" destOrd="0" presId="urn:microsoft.com/office/officeart/2018/5/layout/IconCircleLabelList"/>
    <dgm:cxn modelId="{BE306D94-78F0-47F3-9EC5-5C96F61CCBCD}" type="presParOf" srcId="{7C98EE51-C6E0-40F2-95B2-1CA5C29B3D69}" destId="{6B92232B-AF57-402E-AE44-773069D641D2}" srcOrd="0" destOrd="0" presId="urn:microsoft.com/office/officeart/2018/5/layout/IconCircleLabelList"/>
    <dgm:cxn modelId="{2E084ECF-F612-43D0-B6A7-4CBB4A49C572}" type="presParOf" srcId="{7C98EE51-C6E0-40F2-95B2-1CA5C29B3D69}" destId="{AA34E1D3-6200-40A7-B6D9-62C8D7CFAA32}" srcOrd="1" destOrd="0" presId="urn:microsoft.com/office/officeart/2018/5/layout/IconCircleLabelList"/>
    <dgm:cxn modelId="{B1913C4D-BAA6-485D-9AC8-FB00FAC147E4}" type="presParOf" srcId="{7C98EE51-C6E0-40F2-95B2-1CA5C29B3D69}" destId="{D43E3808-1E16-4EBC-8237-2C443952858B}" srcOrd="2" destOrd="0" presId="urn:microsoft.com/office/officeart/2018/5/layout/IconCircleLabelList"/>
    <dgm:cxn modelId="{39044CDA-A25C-4B4E-8F33-39F34807671F}" type="presParOf" srcId="{7C98EE51-C6E0-40F2-95B2-1CA5C29B3D69}" destId="{E2214E85-48D6-4EDC-9599-77CA9B641449}" srcOrd="3" destOrd="0" presId="urn:microsoft.com/office/officeart/2018/5/layout/IconCircleLabelList"/>
    <dgm:cxn modelId="{E4C861EB-A9B3-4794-BAFA-7C07922E0A55}" type="presParOf" srcId="{64706F7F-D51D-4BB4-8857-D796553013F9}" destId="{AAC1EC3D-D166-4723-ACBE-C92959CC337B}" srcOrd="1" destOrd="0" presId="urn:microsoft.com/office/officeart/2018/5/layout/IconCircleLabelList"/>
    <dgm:cxn modelId="{C3EFF3A2-B7C2-4794-9C22-E4E42B2591EF}" type="presParOf" srcId="{64706F7F-D51D-4BB4-8857-D796553013F9}" destId="{F367CF23-5EA6-48ED-9302-D5E490AA3C32}" srcOrd="2" destOrd="0" presId="urn:microsoft.com/office/officeart/2018/5/layout/IconCircleLabelList"/>
    <dgm:cxn modelId="{2EC10F71-416C-4436-B7BC-28D0E7F78B58}" type="presParOf" srcId="{F367CF23-5EA6-48ED-9302-D5E490AA3C32}" destId="{36B28ECB-8C17-4C00-9169-A9644AE620E8}" srcOrd="0" destOrd="0" presId="urn:microsoft.com/office/officeart/2018/5/layout/IconCircleLabelList"/>
    <dgm:cxn modelId="{A88A6F1D-02DF-4F81-BAAB-91B67DF0016D}" type="presParOf" srcId="{F367CF23-5EA6-48ED-9302-D5E490AA3C32}" destId="{7551B01D-6FD3-4828-BC9A-714A7B3803E0}" srcOrd="1" destOrd="0" presId="urn:microsoft.com/office/officeart/2018/5/layout/IconCircleLabelList"/>
    <dgm:cxn modelId="{1C014587-BB6A-4FC2-82AA-17628F46DFE0}" type="presParOf" srcId="{F367CF23-5EA6-48ED-9302-D5E490AA3C32}" destId="{EB41F64D-20DD-415C-8F96-53655E96892B}" srcOrd="2" destOrd="0" presId="urn:microsoft.com/office/officeart/2018/5/layout/IconCircleLabelList"/>
    <dgm:cxn modelId="{19AE7490-83DF-48D0-8394-FAE619EAE4D3}" type="presParOf" srcId="{F367CF23-5EA6-48ED-9302-D5E490AA3C32}" destId="{376206B5-D947-4485-95F6-8900B15F0CEF}" srcOrd="3" destOrd="0" presId="urn:microsoft.com/office/officeart/2018/5/layout/IconCircleLabelList"/>
    <dgm:cxn modelId="{E90FCE73-1C72-48F0-BDFB-BEE50DC88C73}" type="presParOf" srcId="{64706F7F-D51D-4BB4-8857-D796553013F9}" destId="{F1266092-7BE4-4E62-9F67-22735CED5B88}" srcOrd="3" destOrd="0" presId="urn:microsoft.com/office/officeart/2018/5/layout/IconCircleLabelList"/>
    <dgm:cxn modelId="{D3E5D9D1-E620-4DDB-AE36-1BB166DFADB5}" type="presParOf" srcId="{64706F7F-D51D-4BB4-8857-D796553013F9}" destId="{326C758F-57B0-42DF-9FFC-38887051D5E2}" srcOrd="4" destOrd="0" presId="urn:microsoft.com/office/officeart/2018/5/layout/IconCircleLabelList"/>
    <dgm:cxn modelId="{F0AF683B-E707-4B74-A227-3319DE10EDE9}" type="presParOf" srcId="{326C758F-57B0-42DF-9FFC-38887051D5E2}" destId="{454CA5FE-775F-4A0A-B4AF-62907159270B}" srcOrd="0" destOrd="0" presId="urn:microsoft.com/office/officeart/2018/5/layout/IconCircleLabelList"/>
    <dgm:cxn modelId="{2F1A5E3F-C53F-45F6-AA46-14A4ADE193D7}" type="presParOf" srcId="{326C758F-57B0-42DF-9FFC-38887051D5E2}" destId="{D1FAB6EB-EE71-4C8A-85A7-D2B60210C5CE}" srcOrd="1" destOrd="0" presId="urn:microsoft.com/office/officeart/2018/5/layout/IconCircleLabelList"/>
    <dgm:cxn modelId="{801F81D8-F421-4879-B1B4-959240EDA58C}" type="presParOf" srcId="{326C758F-57B0-42DF-9FFC-38887051D5E2}" destId="{009EADDC-9DE5-482C-9EA1-2F36EF7CC1C5}" srcOrd="2" destOrd="0" presId="urn:microsoft.com/office/officeart/2018/5/layout/IconCircleLabelList"/>
    <dgm:cxn modelId="{AE30EC41-287A-4D56-8E66-9AE5F5D7DDF6}" type="presParOf" srcId="{326C758F-57B0-42DF-9FFC-38887051D5E2}" destId="{430B3C89-34D6-4470-A1EA-A61118FF514E}"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B6C16A5-0C36-4D60-A395-B452EE44FB4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44922348-483B-4E34-9127-5F27C05E6A60}">
      <dgm:prSet/>
      <dgm:spPr/>
      <dgm:t>
        <a:bodyPr/>
        <a:lstStyle/>
        <a:p>
          <a:r>
            <a:rPr lang="en-US"/>
            <a:t>Leads by example, not control</a:t>
          </a:r>
        </a:p>
      </dgm:t>
    </dgm:pt>
    <dgm:pt modelId="{2E17D7CB-611A-455F-997C-1AA0E2818C28}" type="parTrans" cxnId="{54ACAA8E-697E-4241-B68D-730BDD9C8FDC}">
      <dgm:prSet/>
      <dgm:spPr/>
      <dgm:t>
        <a:bodyPr/>
        <a:lstStyle/>
        <a:p>
          <a:endParaRPr lang="en-US"/>
        </a:p>
      </dgm:t>
    </dgm:pt>
    <dgm:pt modelId="{EBB170C8-A748-4845-8BCD-2673D9387DAE}" type="sibTrans" cxnId="{54ACAA8E-697E-4241-B68D-730BDD9C8FDC}">
      <dgm:prSet/>
      <dgm:spPr/>
      <dgm:t>
        <a:bodyPr/>
        <a:lstStyle/>
        <a:p>
          <a:endParaRPr lang="en-US"/>
        </a:p>
      </dgm:t>
    </dgm:pt>
    <dgm:pt modelId="{1F025769-87CF-4B0C-B796-3AB7AFBC3E6B}">
      <dgm:prSet/>
      <dgm:spPr/>
      <dgm:t>
        <a:bodyPr/>
        <a:lstStyle/>
        <a:p>
          <a:r>
            <a:rPr lang="en-US"/>
            <a:t>Builds relationship and unifies the team</a:t>
          </a:r>
        </a:p>
      </dgm:t>
    </dgm:pt>
    <dgm:pt modelId="{611274DD-26E2-49AB-A419-A671FE707C2F}" type="parTrans" cxnId="{18A72DA6-CF9D-47FE-9447-456C3F9026A6}">
      <dgm:prSet/>
      <dgm:spPr/>
      <dgm:t>
        <a:bodyPr/>
        <a:lstStyle/>
        <a:p>
          <a:endParaRPr lang="en-US"/>
        </a:p>
      </dgm:t>
    </dgm:pt>
    <dgm:pt modelId="{AFCF1A07-39F7-4640-A0C2-61167C2EDF71}" type="sibTrans" cxnId="{18A72DA6-CF9D-47FE-9447-456C3F9026A6}">
      <dgm:prSet/>
      <dgm:spPr/>
      <dgm:t>
        <a:bodyPr/>
        <a:lstStyle/>
        <a:p>
          <a:endParaRPr lang="en-US"/>
        </a:p>
      </dgm:t>
    </dgm:pt>
    <dgm:pt modelId="{BC7636EF-EC1C-434D-8962-940D9F2725B1}">
      <dgm:prSet/>
      <dgm:spPr/>
      <dgm:t>
        <a:bodyPr/>
        <a:lstStyle/>
        <a:p>
          <a:r>
            <a:rPr lang="en-US"/>
            <a:t>Communicates clearly and delegates effectively</a:t>
          </a:r>
        </a:p>
      </dgm:t>
    </dgm:pt>
    <dgm:pt modelId="{2B43F996-BF91-4DAE-A7A5-D61A5F403E4B}" type="parTrans" cxnId="{EA2E85AA-7AE9-4C6B-BFB0-4FF69D608B9A}">
      <dgm:prSet/>
      <dgm:spPr/>
      <dgm:t>
        <a:bodyPr/>
        <a:lstStyle/>
        <a:p>
          <a:endParaRPr lang="en-US"/>
        </a:p>
      </dgm:t>
    </dgm:pt>
    <dgm:pt modelId="{C83C8434-9CF5-41F4-9CC7-C37C73F9588C}" type="sibTrans" cxnId="{EA2E85AA-7AE9-4C6B-BFB0-4FF69D608B9A}">
      <dgm:prSet/>
      <dgm:spPr/>
      <dgm:t>
        <a:bodyPr/>
        <a:lstStyle/>
        <a:p>
          <a:endParaRPr lang="en-US"/>
        </a:p>
      </dgm:t>
    </dgm:pt>
    <dgm:pt modelId="{85D793A7-28CE-4375-8D81-66CCBF1B3533}">
      <dgm:prSet/>
      <dgm:spPr/>
      <dgm:t>
        <a:bodyPr/>
        <a:lstStyle/>
        <a:p>
          <a:r>
            <a:rPr lang="en-US" dirty="0"/>
            <a:t>Humble, grateful, and God confident (not self-confident)</a:t>
          </a:r>
        </a:p>
      </dgm:t>
    </dgm:pt>
    <dgm:pt modelId="{137A6179-5DC3-4136-A2AA-4363765E1443}" type="parTrans" cxnId="{1E8FDC8C-CB83-4CC5-BF3C-FD1B7E67F9FE}">
      <dgm:prSet/>
      <dgm:spPr/>
      <dgm:t>
        <a:bodyPr/>
        <a:lstStyle/>
        <a:p>
          <a:endParaRPr lang="en-US"/>
        </a:p>
      </dgm:t>
    </dgm:pt>
    <dgm:pt modelId="{2E3AA9AA-B954-4420-8C57-166E6EB3F0C0}" type="sibTrans" cxnId="{1E8FDC8C-CB83-4CC5-BF3C-FD1B7E67F9FE}">
      <dgm:prSet/>
      <dgm:spPr/>
      <dgm:t>
        <a:bodyPr/>
        <a:lstStyle/>
        <a:p>
          <a:endParaRPr lang="en-US"/>
        </a:p>
      </dgm:t>
    </dgm:pt>
    <dgm:pt modelId="{7010A96C-E386-4D4F-A3F8-087823802D95}">
      <dgm:prSet/>
      <dgm:spPr/>
      <dgm:t>
        <a:bodyPr/>
        <a:lstStyle/>
        <a:p>
          <a:r>
            <a:rPr lang="en-US" i="1" dirty="0"/>
            <a:t>Criteria on p 44-45 Outside, 71-72 Inside &amp; 51-53 Torch PMs</a:t>
          </a:r>
          <a:endParaRPr lang="en-US" dirty="0"/>
        </a:p>
      </dgm:t>
    </dgm:pt>
    <dgm:pt modelId="{C21C2CDE-612C-40FD-A13D-1B85C0986400}" type="parTrans" cxnId="{17589664-30C5-4B4A-B1D1-8EF4A5E7C96C}">
      <dgm:prSet/>
      <dgm:spPr/>
      <dgm:t>
        <a:bodyPr/>
        <a:lstStyle/>
        <a:p>
          <a:endParaRPr lang="en-US"/>
        </a:p>
      </dgm:t>
    </dgm:pt>
    <dgm:pt modelId="{5FB43E5D-1196-4C20-9FCB-9A0DE5A2D480}" type="sibTrans" cxnId="{17589664-30C5-4B4A-B1D1-8EF4A5E7C96C}">
      <dgm:prSet/>
      <dgm:spPr/>
      <dgm:t>
        <a:bodyPr/>
        <a:lstStyle/>
        <a:p>
          <a:endParaRPr lang="en-US"/>
        </a:p>
      </dgm:t>
    </dgm:pt>
    <dgm:pt modelId="{35D6EE93-D72B-42F2-B884-39382BC03051}" type="pres">
      <dgm:prSet presAssocID="{AB6C16A5-0C36-4D60-A395-B452EE44FB47}" presName="linear" presStyleCnt="0">
        <dgm:presLayoutVars>
          <dgm:animLvl val="lvl"/>
          <dgm:resizeHandles val="exact"/>
        </dgm:presLayoutVars>
      </dgm:prSet>
      <dgm:spPr/>
    </dgm:pt>
    <dgm:pt modelId="{8580AD2D-3836-4CB7-A7DC-78C16CC9137E}" type="pres">
      <dgm:prSet presAssocID="{7010A96C-E386-4D4F-A3F8-087823802D95}" presName="parentText" presStyleLbl="node1" presStyleIdx="0" presStyleCnt="5">
        <dgm:presLayoutVars>
          <dgm:chMax val="0"/>
          <dgm:bulletEnabled val="1"/>
        </dgm:presLayoutVars>
      </dgm:prSet>
      <dgm:spPr/>
    </dgm:pt>
    <dgm:pt modelId="{D614EF8B-CA89-463D-9657-05B2F4A94D4E}" type="pres">
      <dgm:prSet presAssocID="{5FB43E5D-1196-4C20-9FCB-9A0DE5A2D480}" presName="spacer" presStyleCnt="0"/>
      <dgm:spPr/>
    </dgm:pt>
    <dgm:pt modelId="{6A99B7BE-8D62-442F-B605-2687953B6FAD}" type="pres">
      <dgm:prSet presAssocID="{44922348-483B-4E34-9127-5F27C05E6A60}" presName="parentText" presStyleLbl="node1" presStyleIdx="1" presStyleCnt="5">
        <dgm:presLayoutVars>
          <dgm:chMax val="0"/>
          <dgm:bulletEnabled val="1"/>
        </dgm:presLayoutVars>
      </dgm:prSet>
      <dgm:spPr/>
    </dgm:pt>
    <dgm:pt modelId="{41EFFE01-E13C-44EC-9CA6-75F009AF25B7}" type="pres">
      <dgm:prSet presAssocID="{EBB170C8-A748-4845-8BCD-2673D9387DAE}" presName="spacer" presStyleCnt="0"/>
      <dgm:spPr/>
    </dgm:pt>
    <dgm:pt modelId="{13E07624-3C15-4D58-B5CF-120F4842E93C}" type="pres">
      <dgm:prSet presAssocID="{1F025769-87CF-4B0C-B796-3AB7AFBC3E6B}" presName="parentText" presStyleLbl="node1" presStyleIdx="2" presStyleCnt="5">
        <dgm:presLayoutVars>
          <dgm:chMax val="0"/>
          <dgm:bulletEnabled val="1"/>
        </dgm:presLayoutVars>
      </dgm:prSet>
      <dgm:spPr/>
    </dgm:pt>
    <dgm:pt modelId="{8FE68C62-D27B-4905-A858-F9CB1E77F69D}" type="pres">
      <dgm:prSet presAssocID="{AFCF1A07-39F7-4640-A0C2-61167C2EDF71}" presName="spacer" presStyleCnt="0"/>
      <dgm:spPr/>
    </dgm:pt>
    <dgm:pt modelId="{4E058EF1-ECB6-4D5B-87A1-DDAEDD05F0D2}" type="pres">
      <dgm:prSet presAssocID="{BC7636EF-EC1C-434D-8962-940D9F2725B1}" presName="parentText" presStyleLbl="node1" presStyleIdx="3" presStyleCnt="5">
        <dgm:presLayoutVars>
          <dgm:chMax val="0"/>
          <dgm:bulletEnabled val="1"/>
        </dgm:presLayoutVars>
      </dgm:prSet>
      <dgm:spPr/>
    </dgm:pt>
    <dgm:pt modelId="{31AA1FAB-F469-4E89-8351-EF529C8EA69A}" type="pres">
      <dgm:prSet presAssocID="{C83C8434-9CF5-41F4-9CC7-C37C73F9588C}" presName="spacer" presStyleCnt="0"/>
      <dgm:spPr/>
    </dgm:pt>
    <dgm:pt modelId="{9AB37089-1157-4185-A72E-DB0D4F8749D2}" type="pres">
      <dgm:prSet presAssocID="{85D793A7-28CE-4375-8D81-66CCBF1B3533}" presName="parentText" presStyleLbl="node1" presStyleIdx="4" presStyleCnt="5">
        <dgm:presLayoutVars>
          <dgm:chMax val="0"/>
          <dgm:bulletEnabled val="1"/>
        </dgm:presLayoutVars>
      </dgm:prSet>
      <dgm:spPr/>
    </dgm:pt>
  </dgm:ptLst>
  <dgm:cxnLst>
    <dgm:cxn modelId="{6C26BD41-85C4-4AE1-9078-CC58B3BBD606}" type="presOf" srcId="{7010A96C-E386-4D4F-A3F8-087823802D95}" destId="{8580AD2D-3836-4CB7-A7DC-78C16CC9137E}" srcOrd="0" destOrd="0" presId="urn:microsoft.com/office/officeart/2005/8/layout/vList2"/>
    <dgm:cxn modelId="{17589664-30C5-4B4A-B1D1-8EF4A5E7C96C}" srcId="{AB6C16A5-0C36-4D60-A395-B452EE44FB47}" destId="{7010A96C-E386-4D4F-A3F8-087823802D95}" srcOrd="0" destOrd="0" parTransId="{C21C2CDE-612C-40FD-A13D-1B85C0986400}" sibTransId="{5FB43E5D-1196-4C20-9FCB-9A0DE5A2D480}"/>
    <dgm:cxn modelId="{51850A50-9B7D-4A5C-8CE9-0F0F2DD14ACF}" type="presOf" srcId="{BC7636EF-EC1C-434D-8962-940D9F2725B1}" destId="{4E058EF1-ECB6-4D5B-87A1-DDAEDD05F0D2}" srcOrd="0" destOrd="0" presId="urn:microsoft.com/office/officeart/2005/8/layout/vList2"/>
    <dgm:cxn modelId="{80B61373-BFBD-4083-84A5-F6586207A564}" type="presOf" srcId="{85D793A7-28CE-4375-8D81-66CCBF1B3533}" destId="{9AB37089-1157-4185-A72E-DB0D4F8749D2}" srcOrd="0" destOrd="0" presId="urn:microsoft.com/office/officeart/2005/8/layout/vList2"/>
    <dgm:cxn modelId="{1E8FDC8C-CB83-4CC5-BF3C-FD1B7E67F9FE}" srcId="{AB6C16A5-0C36-4D60-A395-B452EE44FB47}" destId="{85D793A7-28CE-4375-8D81-66CCBF1B3533}" srcOrd="4" destOrd="0" parTransId="{137A6179-5DC3-4136-A2AA-4363765E1443}" sibTransId="{2E3AA9AA-B954-4420-8C57-166E6EB3F0C0}"/>
    <dgm:cxn modelId="{54ACAA8E-697E-4241-B68D-730BDD9C8FDC}" srcId="{AB6C16A5-0C36-4D60-A395-B452EE44FB47}" destId="{44922348-483B-4E34-9127-5F27C05E6A60}" srcOrd="1" destOrd="0" parTransId="{2E17D7CB-611A-455F-997C-1AA0E2818C28}" sibTransId="{EBB170C8-A748-4845-8BCD-2673D9387DAE}"/>
    <dgm:cxn modelId="{DD8DFC95-0237-42FC-924B-5E7606838FB9}" type="presOf" srcId="{AB6C16A5-0C36-4D60-A395-B452EE44FB47}" destId="{35D6EE93-D72B-42F2-B884-39382BC03051}" srcOrd="0" destOrd="0" presId="urn:microsoft.com/office/officeart/2005/8/layout/vList2"/>
    <dgm:cxn modelId="{18A72DA6-CF9D-47FE-9447-456C3F9026A6}" srcId="{AB6C16A5-0C36-4D60-A395-B452EE44FB47}" destId="{1F025769-87CF-4B0C-B796-3AB7AFBC3E6B}" srcOrd="2" destOrd="0" parTransId="{611274DD-26E2-49AB-A419-A671FE707C2F}" sibTransId="{AFCF1A07-39F7-4640-A0C2-61167C2EDF71}"/>
    <dgm:cxn modelId="{EA2E85AA-7AE9-4C6B-BFB0-4FF69D608B9A}" srcId="{AB6C16A5-0C36-4D60-A395-B452EE44FB47}" destId="{BC7636EF-EC1C-434D-8962-940D9F2725B1}" srcOrd="3" destOrd="0" parTransId="{2B43F996-BF91-4DAE-A7A5-D61A5F403E4B}" sibTransId="{C83C8434-9CF5-41F4-9CC7-C37C73F9588C}"/>
    <dgm:cxn modelId="{8C6DD3F8-10F3-4E50-ACBA-CCCFFBB4DCC4}" type="presOf" srcId="{44922348-483B-4E34-9127-5F27C05E6A60}" destId="{6A99B7BE-8D62-442F-B605-2687953B6FAD}" srcOrd="0" destOrd="0" presId="urn:microsoft.com/office/officeart/2005/8/layout/vList2"/>
    <dgm:cxn modelId="{EF9C03FF-0FA6-49EC-BAB2-429410B6074B}" type="presOf" srcId="{1F025769-87CF-4B0C-B796-3AB7AFBC3E6B}" destId="{13E07624-3C15-4D58-B5CF-120F4842E93C}" srcOrd="0" destOrd="0" presId="urn:microsoft.com/office/officeart/2005/8/layout/vList2"/>
    <dgm:cxn modelId="{75279BCB-9C58-4AA1-BDDF-17715C8A2E8A}" type="presParOf" srcId="{35D6EE93-D72B-42F2-B884-39382BC03051}" destId="{8580AD2D-3836-4CB7-A7DC-78C16CC9137E}" srcOrd="0" destOrd="0" presId="urn:microsoft.com/office/officeart/2005/8/layout/vList2"/>
    <dgm:cxn modelId="{181E2505-9BAC-49EA-981F-A57A9AD0E156}" type="presParOf" srcId="{35D6EE93-D72B-42F2-B884-39382BC03051}" destId="{D614EF8B-CA89-463D-9657-05B2F4A94D4E}" srcOrd="1" destOrd="0" presId="urn:microsoft.com/office/officeart/2005/8/layout/vList2"/>
    <dgm:cxn modelId="{3D250B48-BA54-4EA9-BAD1-DC4D64BE80E5}" type="presParOf" srcId="{35D6EE93-D72B-42F2-B884-39382BC03051}" destId="{6A99B7BE-8D62-442F-B605-2687953B6FAD}" srcOrd="2" destOrd="0" presId="urn:microsoft.com/office/officeart/2005/8/layout/vList2"/>
    <dgm:cxn modelId="{CAFAC992-AED9-443A-A8BA-64F9A67EDEB6}" type="presParOf" srcId="{35D6EE93-D72B-42F2-B884-39382BC03051}" destId="{41EFFE01-E13C-44EC-9CA6-75F009AF25B7}" srcOrd="3" destOrd="0" presId="urn:microsoft.com/office/officeart/2005/8/layout/vList2"/>
    <dgm:cxn modelId="{E97BCA39-0375-43FC-A8F2-E6E0AB64447B}" type="presParOf" srcId="{35D6EE93-D72B-42F2-B884-39382BC03051}" destId="{13E07624-3C15-4D58-B5CF-120F4842E93C}" srcOrd="4" destOrd="0" presId="urn:microsoft.com/office/officeart/2005/8/layout/vList2"/>
    <dgm:cxn modelId="{EE9F2803-28C9-4507-84F6-F853702D19D4}" type="presParOf" srcId="{35D6EE93-D72B-42F2-B884-39382BC03051}" destId="{8FE68C62-D27B-4905-A858-F9CB1E77F69D}" srcOrd="5" destOrd="0" presId="urn:microsoft.com/office/officeart/2005/8/layout/vList2"/>
    <dgm:cxn modelId="{4BF800A0-8EA1-4908-9CA5-2532625E439E}" type="presParOf" srcId="{35D6EE93-D72B-42F2-B884-39382BC03051}" destId="{4E058EF1-ECB6-4D5B-87A1-DDAEDD05F0D2}" srcOrd="6" destOrd="0" presId="urn:microsoft.com/office/officeart/2005/8/layout/vList2"/>
    <dgm:cxn modelId="{9EAC0873-8A01-43F0-9E4F-0F27C2216FA3}" type="presParOf" srcId="{35D6EE93-D72B-42F2-B884-39382BC03051}" destId="{31AA1FAB-F469-4E89-8351-EF529C8EA69A}" srcOrd="7" destOrd="0" presId="urn:microsoft.com/office/officeart/2005/8/layout/vList2"/>
    <dgm:cxn modelId="{B63EAD77-4522-4731-AA74-387ADEC966E3}" type="presParOf" srcId="{35D6EE93-D72B-42F2-B884-39382BC03051}" destId="{9AB37089-1157-4185-A72E-DB0D4F8749D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B822834-65BA-49F8-9665-7016A666B1B8}"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283F38A9-D726-4D26-86E8-2F70D9C90A74}">
      <dgm:prSet/>
      <dgm:spPr/>
      <dgm:t>
        <a:bodyPr/>
        <a:lstStyle/>
        <a:p>
          <a:r>
            <a:rPr lang="en-US"/>
            <a:t>Leaders emerge from </a:t>
          </a:r>
          <a:r>
            <a:rPr lang="en-US" b="1"/>
            <a:t>qualified, committed team members</a:t>
          </a:r>
          <a:endParaRPr lang="en-US"/>
        </a:p>
      </dgm:t>
    </dgm:pt>
    <dgm:pt modelId="{9B59EECF-0D8F-4DA3-8504-A56666515AF6}" type="parTrans" cxnId="{7D23A523-7F56-4143-98B8-D14D6029323F}">
      <dgm:prSet/>
      <dgm:spPr/>
      <dgm:t>
        <a:bodyPr/>
        <a:lstStyle/>
        <a:p>
          <a:endParaRPr lang="en-US"/>
        </a:p>
      </dgm:t>
    </dgm:pt>
    <dgm:pt modelId="{DAD45B60-2594-4C8F-B419-F8A7E7BF6A6E}" type="sibTrans" cxnId="{7D23A523-7F56-4143-98B8-D14D6029323F}">
      <dgm:prSet/>
      <dgm:spPr/>
      <dgm:t>
        <a:bodyPr/>
        <a:lstStyle/>
        <a:p>
          <a:endParaRPr lang="en-US"/>
        </a:p>
      </dgm:t>
    </dgm:pt>
    <dgm:pt modelId="{846B0FFC-7482-46DE-9074-45B4BF7AC721}">
      <dgm:prSet/>
      <dgm:spPr/>
      <dgm:t>
        <a:bodyPr/>
        <a:lstStyle/>
        <a:p>
          <a:r>
            <a:rPr lang="en-US"/>
            <a:t>Recruiting and developing future leaders is ongoing</a:t>
          </a:r>
        </a:p>
      </dgm:t>
    </dgm:pt>
    <dgm:pt modelId="{DDFE6742-B397-48D3-A934-AD5F4F8AEDFF}" type="parTrans" cxnId="{49A1167D-AC62-4C1C-BF18-6EC571C51DEF}">
      <dgm:prSet/>
      <dgm:spPr/>
      <dgm:t>
        <a:bodyPr/>
        <a:lstStyle/>
        <a:p>
          <a:endParaRPr lang="en-US"/>
        </a:p>
      </dgm:t>
    </dgm:pt>
    <dgm:pt modelId="{C39709A4-ECA6-4005-B36D-257688D61BB9}" type="sibTrans" cxnId="{49A1167D-AC62-4C1C-BF18-6EC571C51DEF}">
      <dgm:prSet/>
      <dgm:spPr/>
      <dgm:t>
        <a:bodyPr/>
        <a:lstStyle/>
        <a:p>
          <a:endParaRPr lang="en-US"/>
        </a:p>
      </dgm:t>
    </dgm:pt>
    <dgm:pt modelId="{9DA26F15-BA62-4A06-ADA8-9FEF4A46BB12}" type="pres">
      <dgm:prSet presAssocID="{DB822834-65BA-49F8-9665-7016A666B1B8}" presName="linear" presStyleCnt="0">
        <dgm:presLayoutVars>
          <dgm:animLvl val="lvl"/>
          <dgm:resizeHandles val="exact"/>
        </dgm:presLayoutVars>
      </dgm:prSet>
      <dgm:spPr/>
    </dgm:pt>
    <dgm:pt modelId="{FC6556E9-B17E-4A49-A072-3532B2BC2918}" type="pres">
      <dgm:prSet presAssocID="{283F38A9-D726-4D26-86E8-2F70D9C90A74}" presName="parentText" presStyleLbl="node1" presStyleIdx="0" presStyleCnt="2">
        <dgm:presLayoutVars>
          <dgm:chMax val="0"/>
          <dgm:bulletEnabled val="1"/>
        </dgm:presLayoutVars>
      </dgm:prSet>
      <dgm:spPr/>
    </dgm:pt>
    <dgm:pt modelId="{6FDA7E71-A38C-4D27-9F15-AE6494D9BDFB}" type="pres">
      <dgm:prSet presAssocID="{DAD45B60-2594-4C8F-B419-F8A7E7BF6A6E}" presName="spacer" presStyleCnt="0"/>
      <dgm:spPr/>
    </dgm:pt>
    <dgm:pt modelId="{F5BBC633-6EA4-453F-9A55-3F289E9A115E}" type="pres">
      <dgm:prSet presAssocID="{846B0FFC-7482-46DE-9074-45B4BF7AC721}" presName="parentText" presStyleLbl="node1" presStyleIdx="1" presStyleCnt="2">
        <dgm:presLayoutVars>
          <dgm:chMax val="0"/>
          <dgm:bulletEnabled val="1"/>
        </dgm:presLayoutVars>
      </dgm:prSet>
      <dgm:spPr/>
    </dgm:pt>
  </dgm:ptLst>
  <dgm:cxnLst>
    <dgm:cxn modelId="{0A79BD1A-155A-4ED4-823F-944B7EB50E4D}" type="presOf" srcId="{283F38A9-D726-4D26-86E8-2F70D9C90A74}" destId="{FC6556E9-B17E-4A49-A072-3532B2BC2918}" srcOrd="0" destOrd="0" presId="urn:microsoft.com/office/officeart/2005/8/layout/vList2"/>
    <dgm:cxn modelId="{7D23A523-7F56-4143-98B8-D14D6029323F}" srcId="{DB822834-65BA-49F8-9665-7016A666B1B8}" destId="{283F38A9-D726-4D26-86E8-2F70D9C90A74}" srcOrd="0" destOrd="0" parTransId="{9B59EECF-0D8F-4DA3-8504-A56666515AF6}" sibTransId="{DAD45B60-2594-4C8F-B419-F8A7E7BF6A6E}"/>
    <dgm:cxn modelId="{25A83A7A-9959-4474-A462-EAB7E7A5E887}" type="presOf" srcId="{846B0FFC-7482-46DE-9074-45B4BF7AC721}" destId="{F5BBC633-6EA4-453F-9A55-3F289E9A115E}" srcOrd="0" destOrd="0" presId="urn:microsoft.com/office/officeart/2005/8/layout/vList2"/>
    <dgm:cxn modelId="{49A1167D-AC62-4C1C-BF18-6EC571C51DEF}" srcId="{DB822834-65BA-49F8-9665-7016A666B1B8}" destId="{846B0FFC-7482-46DE-9074-45B4BF7AC721}" srcOrd="1" destOrd="0" parTransId="{DDFE6742-B397-48D3-A934-AD5F4F8AEDFF}" sibTransId="{C39709A4-ECA6-4005-B36D-257688D61BB9}"/>
    <dgm:cxn modelId="{0C7AE9F4-2B3D-4413-A85D-3FC971DBB567}" type="presOf" srcId="{DB822834-65BA-49F8-9665-7016A666B1B8}" destId="{9DA26F15-BA62-4A06-ADA8-9FEF4A46BB12}" srcOrd="0" destOrd="0" presId="urn:microsoft.com/office/officeart/2005/8/layout/vList2"/>
    <dgm:cxn modelId="{10CE783E-9420-48B8-9311-F09FB178F7BB}" type="presParOf" srcId="{9DA26F15-BA62-4A06-ADA8-9FEF4A46BB12}" destId="{FC6556E9-B17E-4A49-A072-3532B2BC2918}" srcOrd="0" destOrd="0" presId="urn:microsoft.com/office/officeart/2005/8/layout/vList2"/>
    <dgm:cxn modelId="{C4DD2FF6-25F5-456B-97B9-2CA9D753F6A6}" type="presParOf" srcId="{9DA26F15-BA62-4A06-ADA8-9FEF4A46BB12}" destId="{6FDA7E71-A38C-4D27-9F15-AE6494D9BDFB}" srcOrd="1" destOrd="0" presId="urn:microsoft.com/office/officeart/2005/8/layout/vList2"/>
    <dgm:cxn modelId="{62A2E31F-3256-4A67-990F-3B9D7B2EA60B}" type="presParOf" srcId="{9DA26F15-BA62-4A06-ADA8-9FEF4A46BB12}" destId="{F5BBC633-6EA4-453F-9A55-3F289E9A115E}"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A4D4C7-B423-4BAB-B792-31465D77FE93}" type="doc">
      <dgm:prSet loTypeId="urn:microsoft.com/office/officeart/2005/8/layout/radial2" loCatId="relationship" qsTypeId="urn:microsoft.com/office/officeart/2005/8/quickstyle/simple1" qsCatId="simple" csTypeId="urn:microsoft.com/office/officeart/2005/8/colors/accent0_1" csCatId="mainScheme" phldr="1"/>
      <dgm:spPr/>
      <dgm:t>
        <a:bodyPr/>
        <a:lstStyle/>
        <a:p>
          <a:endParaRPr lang="en-US"/>
        </a:p>
      </dgm:t>
    </dgm:pt>
    <dgm:pt modelId="{5C0D81ED-7B43-423E-84FE-C267EACC9F4D}">
      <dgm:prSet/>
      <dgm:spPr/>
      <dgm:t>
        <a:bodyPr/>
        <a:lstStyle/>
        <a:p>
          <a:r>
            <a:rPr lang="en-US" dirty="0"/>
            <a:t>Spiritual Maturity?</a:t>
          </a:r>
        </a:p>
      </dgm:t>
    </dgm:pt>
    <dgm:pt modelId="{FFD9E71A-A9F0-4E05-9C7E-BF4B73CED15F}" type="parTrans" cxnId="{C40DA720-01D1-491D-AFED-89AB6C83333A}">
      <dgm:prSet/>
      <dgm:spPr/>
      <dgm:t>
        <a:bodyPr/>
        <a:lstStyle/>
        <a:p>
          <a:endParaRPr lang="en-US"/>
        </a:p>
      </dgm:t>
    </dgm:pt>
    <dgm:pt modelId="{D5C87815-DD06-4C78-929E-4EA52F2A9902}" type="sibTrans" cxnId="{C40DA720-01D1-491D-AFED-89AB6C83333A}">
      <dgm:prSet/>
      <dgm:spPr/>
      <dgm:t>
        <a:bodyPr/>
        <a:lstStyle/>
        <a:p>
          <a:endParaRPr lang="en-US"/>
        </a:p>
      </dgm:t>
    </dgm:pt>
    <dgm:pt modelId="{72747349-CC1A-44BF-983E-7BA81A25103E}">
      <dgm:prSet/>
      <dgm:spPr/>
      <dgm:t>
        <a:bodyPr/>
        <a:lstStyle/>
        <a:p>
          <a:r>
            <a:rPr lang="en-US" dirty="0"/>
            <a:t>Personal Support System?</a:t>
          </a:r>
        </a:p>
      </dgm:t>
    </dgm:pt>
    <dgm:pt modelId="{6E30A0FE-BF5D-47DC-905C-F3FCAD54C61B}" type="parTrans" cxnId="{C47F1503-5D12-4AEB-9147-0BC7FC188C45}">
      <dgm:prSet/>
      <dgm:spPr/>
      <dgm:t>
        <a:bodyPr/>
        <a:lstStyle/>
        <a:p>
          <a:endParaRPr lang="en-US"/>
        </a:p>
      </dgm:t>
    </dgm:pt>
    <dgm:pt modelId="{DCE0BCF9-1F6A-4617-9966-5A44C88D01CD}" type="sibTrans" cxnId="{C47F1503-5D12-4AEB-9147-0BC7FC188C45}">
      <dgm:prSet/>
      <dgm:spPr/>
      <dgm:t>
        <a:bodyPr/>
        <a:lstStyle/>
        <a:p>
          <a:endParaRPr lang="en-US"/>
        </a:p>
      </dgm:t>
    </dgm:pt>
    <dgm:pt modelId="{EEF2D9E0-C6D4-4F4F-B8E7-1432580A9E08}">
      <dgm:prSet/>
      <dgm:spPr/>
      <dgm:t>
        <a:bodyPr/>
        <a:lstStyle/>
        <a:p>
          <a:r>
            <a:rPr lang="en-US"/>
            <a:t>Dealing with Stress?</a:t>
          </a:r>
          <a:endParaRPr lang="en-US" dirty="0"/>
        </a:p>
      </dgm:t>
    </dgm:pt>
    <dgm:pt modelId="{41C46E34-1948-4B30-B2D9-2D0A4A4C1898}" type="parTrans" cxnId="{B49A9075-3992-4D25-BC6F-F66B166CDDDD}">
      <dgm:prSet/>
      <dgm:spPr/>
      <dgm:t>
        <a:bodyPr/>
        <a:lstStyle/>
        <a:p>
          <a:endParaRPr lang="en-US"/>
        </a:p>
      </dgm:t>
    </dgm:pt>
    <dgm:pt modelId="{FBA0889B-33A0-40A9-AB8B-504F6C86A9BD}" type="sibTrans" cxnId="{B49A9075-3992-4D25-BC6F-F66B166CDDDD}">
      <dgm:prSet/>
      <dgm:spPr/>
      <dgm:t>
        <a:bodyPr/>
        <a:lstStyle/>
        <a:p>
          <a:endParaRPr lang="en-US"/>
        </a:p>
      </dgm:t>
    </dgm:pt>
    <dgm:pt modelId="{D940F66F-8379-495D-9436-4FEAF7C29814}">
      <dgm:prSet/>
      <dgm:spPr/>
      <dgm:t>
        <a:bodyPr/>
        <a:lstStyle/>
        <a:p>
          <a:r>
            <a:rPr lang="en-US" dirty="0"/>
            <a:t>Taking Advice?</a:t>
          </a:r>
        </a:p>
      </dgm:t>
    </dgm:pt>
    <dgm:pt modelId="{0D2D4EB9-9C2D-4CA9-8D3D-1772D031CB06}" type="parTrans" cxnId="{063029A9-079C-47C1-B0CF-88B9CFFFA25E}">
      <dgm:prSet/>
      <dgm:spPr/>
      <dgm:t>
        <a:bodyPr/>
        <a:lstStyle/>
        <a:p>
          <a:endParaRPr lang="en-US"/>
        </a:p>
      </dgm:t>
    </dgm:pt>
    <dgm:pt modelId="{7150DCB5-E9FF-4ED0-976E-EC4463B0291C}" type="sibTrans" cxnId="{063029A9-079C-47C1-B0CF-88B9CFFFA25E}">
      <dgm:prSet/>
      <dgm:spPr/>
      <dgm:t>
        <a:bodyPr/>
        <a:lstStyle/>
        <a:p>
          <a:endParaRPr lang="en-US"/>
        </a:p>
      </dgm:t>
    </dgm:pt>
    <dgm:pt modelId="{6D69E10E-A686-434A-ADF5-00A641E56A6C}" type="pres">
      <dgm:prSet presAssocID="{0CA4D4C7-B423-4BAB-B792-31465D77FE93}" presName="composite" presStyleCnt="0">
        <dgm:presLayoutVars>
          <dgm:chMax val="5"/>
          <dgm:dir/>
          <dgm:animLvl val="ctr"/>
          <dgm:resizeHandles val="exact"/>
        </dgm:presLayoutVars>
      </dgm:prSet>
      <dgm:spPr/>
    </dgm:pt>
    <dgm:pt modelId="{151CF14D-D4D6-4480-9FED-BD1E2952149C}" type="pres">
      <dgm:prSet presAssocID="{0CA4D4C7-B423-4BAB-B792-31465D77FE93}" presName="cycle" presStyleCnt="0"/>
      <dgm:spPr/>
    </dgm:pt>
    <dgm:pt modelId="{707D62A6-9E07-4ED8-B23D-5280383C8CBA}" type="pres">
      <dgm:prSet presAssocID="{0CA4D4C7-B423-4BAB-B792-31465D77FE93}" presName="centerShape" presStyleCnt="0"/>
      <dgm:spPr/>
    </dgm:pt>
    <dgm:pt modelId="{4DC174C4-435F-4BCA-B40C-A68616C665DD}" type="pres">
      <dgm:prSet presAssocID="{0CA4D4C7-B423-4BAB-B792-31465D77FE93}" presName="connSite" presStyleLbl="node1" presStyleIdx="0" presStyleCnt="5"/>
      <dgm:spPr/>
    </dgm:pt>
    <dgm:pt modelId="{B839EA7D-C8F6-409D-8BA7-4233565152B0}" type="pres">
      <dgm:prSet presAssocID="{0CA4D4C7-B423-4BAB-B792-31465D77FE93}" presName="visible" presStyleLbl="node1" presStyleIdx="0" presStyleCnt="5" custLinFactNeighborX="-1521" custLinFactNeighborY="-32"/>
      <dgm:spPr>
        <a:blipFill>
          <a:blip xmlns:r="http://schemas.openxmlformats.org/officeDocument/2006/relationships" r:embed="rId1"/>
          <a:srcRect/>
          <a:stretch>
            <a:fillRect/>
          </a:stretch>
        </a:blipFill>
      </dgm:spPr>
    </dgm:pt>
    <dgm:pt modelId="{63E55885-C887-459C-9407-94F5D5AB6552}" type="pres">
      <dgm:prSet presAssocID="{FFD9E71A-A9F0-4E05-9C7E-BF4B73CED15F}" presName="Name25" presStyleLbl="parChTrans1D1" presStyleIdx="0" presStyleCnt="4"/>
      <dgm:spPr/>
    </dgm:pt>
    <dgm:pt modelId="{AA2042F6-2EE0-4426-9F57-973BE49BEA75}" type="pres">
      <dgm:prSet presAssocID="{5C0D81ED-7B43-423E-84FE-C267EACC9F4D}" presName="node" presStyleCnt="0"/>
      <dgm:spPr/>
    </dgm:pt>
    <dgm:pt modelId="{6A58BE9E-CCAF-4984-B230-84EDF2B0134A}" type="pres">
      <dgm:prSet presAssocID="{5C0D81ED-7B43-423E-84FE-C267EACC9F4D}" presName="parentNode" presStyleLbl="node1" presStyleIdx="1" presStyleCnt="5">
        <dgm:presLayoutVars>
          <dgm:chMax val="1"/>
          <dgm:bulletEnabled val="1"/>
        </dgm:presLayoutVars>
      </dgm:prSet>
      <dgm:spPr/>
    </dgm:pt>
    <dgm:pt modelId="{CCBF4ABD-A5FD-47F0-A8B8-038ECB68C92E}" type="pres">
      <dgm:prSet presAssocID="{5C0D81ED-7B43-423E-84FE-C267EACC9F4D}" presName="childNode" presStyleLbl="revTx" presStyleIdx="0" presStyleCnt="0">
        <dgm:presLayoutVars>
          <dgm:bulletEnabled val="1"/>
        </dgm:presLayoutVars>
      </dgm:prSet>
      <dgm:spPr/>
    </dgm:pt>
    <dgm:pt modelId="{568E5A41-B944-4DAC-8C66-D9B242646507}" type="pres">
      <dgm:prSet presAssocID="{6E30A0FE-BF5D-47DC-905C-F3FCAD54C61B}" presName="Name25" presStyleLbl="parChTrans1D1" presStyleIdx="1" presStyleCnt="4"/>
      <dgm:spPr/>
    </dgm:pt>
    <dgm:pt modelId="{7DECBAB2-C091-4E13-BB03-2149464F0668}" type="pres">
      <dgm:prSet presAssocID="{72747349-CC1A-44BF-983E-7BA81A25103E}" presName="node" presStyleCnt="0"/>
      <dgm:spPr/>
    </dgm:pt>
    <dgm:pt modelId="{8DEC7971-7259-4F07-98C4-C8468A7F2E3B}" type="pres">
      <dgm:prSet presAssocID="{72747349-CC1A-44BF-983E-7BA81A25103E}" presName="parentNode" presStyleLbl="node1" presStyleIdx="2" presStyleCnt="5">
        <dgm:presLayoutVars>
          <dgm:chMax val="1"/>
          <dgm:bulletEnabled val="1"/>
        </dgm:presLayoutVars>
      </dgm:prSet>
      <dgm:spPr/>
    </dgm:pt>
    <dgm:pt modelId="{8BB5092C-A4F8-438B-9BD7-474104444332}" type="pres">
      <dgm:prSet presAssocID="{72747349-CC1A-44BF-983E-7BA81A25103E}" presName="childNode" presStyleLbl="revTx" presStyleIdx="0" presStyleCnt="0">
        <dgm:presLayoutVars>
          <dgm:bulletEnabled val="1"/>
        </dgm:presLayoutVars>
      </dgm:prSet>
      <dgm:spPr/>
    </dgm:pt>
    <dgm:pt modelId="{B8ED0A08-6AB6-4F03-ACBB-7FAB9423A18F}" type="pres">
      <dgm:prSet presAssocID="{41C46E34-1948-4B30-B2D9-2D0A4A4C1898}" presName="Name25" presStyleLbl="parChTrans1D1" presStyleIdx="2" presStyleCnt="4"/>
      <dgm:spPr/>
    </dgm:pt>
    <dgm:pt modelId="{E11D5D3E-4B63-43F4-AFAE-209EE375FFF6}" type="pres">
      <dgm:prSet presAssocID="{EEF2D9E0-C6D4-4F4F-B8E7-1432580A9E08}" presName="node" presStyleCnt="0"/>
      <dgm:spPr/>
    </dgm:pt>
    <dgm:pt modelId="{09A88A62-311D-47BF-A882-D887A944ED9D}" type="pres">
      <dgm:prSet presAssocID="{EEF2D9E0-C6D4-4F4F-B8E7-1432580A9E08}" presName="parentNode" presStyleLbl="node1" presStyleIdx="3" presStyleCnt="5">
        <dgm:presLayoutVars>
          <dgm:chMax val="1"/>
          <dgm:bulletEnabled val="1"/>
        </dgm:presLayoutVars>
      </dgm:prSet>
      <dgm:spPr/>
    </dgm:pt>
    <dgm:pt modelId="{85B0C0A7-7E37-4985-94D8-553C4995DF79}" type="pres">
      <dgm:prSet presAssocID="{EEF2D9E0-C6D4-4F4F-B8E7-1432580A9E08}" presName="childNode" presStyleLbl="revTx" presStyleIdx="0" presStyleCnt="0">
        <dgm:presLayoutVars>
          <dgm:bulletEnabled val="1"/>
        </dgm:presLayoutVars>
      </dgm:prSet>
      <dgm:spPr/>
    </dgm:pt>
    <dgm:pt modelId="{4F001911-DB2F-4372-9A82-C7C47209E670}" type="pres">
      <dgm:prSet presAssocID="{0D2D4EB9-9C2D-4CA9-8D3D-1772D031CB06}" presName="Name25" presStyleLbl="parChTrans1D1" presStyleIdx="3" presStyleCnt="4"/>
      <dgm:spPr/>
    </dgm:pt>
    <dgm:pt modelId="{752081E0-CA8C-411C-A876-B9D8743CDE61}" type="pres">
      <dgm:prSet presAssocID="{D940F66F-8379-495D-9436-4FEAF7C29814}" presName="node" presStyleCnt="0"/>
      <dgm:spPr/>
    </dgm:pt>
    <dgm:pt modelId="{A2560C89-01B2-445E-9D4A-BD4397C9963D}" type="pres">
      <dgm:prSet presAssocID="{D940F66F-8379-495D-9436-4FEAF7C29814}" presName="parentNode" presStyleLbl="node1" presStyleIdx="4" presStyleCnt="5">
        <dgm:presLayoutVars>
          <dgm:chMax val="1"/>
          <dgm:bulletEnabled val="1"/>
        </dgm:presLayoutVars>
      </dgm:prSet>
      <dgm:spPr/>
    </dgm:pt>
    <dgm:pt modelId="{D3F66FD5-98B3-48DC-9637-3A00F89A9DA6}" type="pres">
      <dgm:prSet presAssocID="{D940F66F-8379-495D-9436-4FEAF7C29814}" presName="childNode" presStyleLbl="revTx" presStyleIdx="0" presStyleCnt="0">
        <dgm:presLayoutVars>
          <dgm:bulletEnabled val="1"/>
        </dgm:presLayoutVars>
      </dgm:prSet>
      <dgm:spPr/>
    </dgm:pt>
  </dgm:ptLst>
  <dgm:cxnLst>
    <dgm:cxn modelId="{C9189700-E648-4251-BC77-97947A1FBFB7}" type="presOf" srcId="{0CA4D4C7-B423-4BAB-B792-31465D77FE93}" destId="{6D69E10E-A686-434A-ADF5-00A641E56A6C}" srcOrd="0" destOrd="0" presId="urn:microsoft.com/office/officeart/2005/8/layout/radial2"/>
    <dgm:cxn modelId="{C47F1503-5D12-4AEB-9147-0BC7FC188C45}" srcId="{0CA4D4C7-B423-4BAB-B792-31465D77FE93}" destId="{72747349-CC1A-44BF-983E-7BA81A25103E}" srcOrd="1" destOrd="0" parTransId="{6E30A0FE-BF5D-47DC-905C-F3FCAD54C61B}" sibTransId="{DCE0BCF9-1F6A-4617-9966-5A44C88D01CD}"/>
    <dgm:cxn modelId="{3494AC1E-6423-4AE4-8A61-6CC61E886EB1}" type="presOf" srcId="{D940F66F-8379-495D-9436-4FEAF7C29814}" destId="{A2560C89-01B2-445E-9D4A-BD4397C9963D}" srcOrd="0" destOrd="0" presId="urn:microsoft.com/office/officeart/2005/8/layout/radial2"/>
    <dgm:cxn modelId="{C40DA720-01D1-491D-AFED-89AB6C83333A}" srcId="{0CA4D4C7-B423-4BAB-B792-31465D77FE93}" destId="{5C0D81ED-7B43-423E-84FE-C267EACC9F4D}" srcOrd="0" destOrd="0" parTransId="{FFD9E71A-A9F0-4E05-9C7E-BF4B73CED15F}" sibTransId="{D5C87815-DD06-4C78-929E-4EA52F2A9902}"/>
    <dgm:cxn modelId="{9C628A73-9FA8-4D7E-BCEE-ADF892F409F5}" type="presOf" srcId="{0D2D4EB9-9C2D-4CA9-8D3D-1772D031CB06}" destId="{4F001911-DB2F-4372-9A82-C7C47209E670}" srcOrd="0" destOrd="0" presId="urn:microsoft.com/office/officeart/2005/8/layout/radial2"/>
    <dgm:cxn modelId="{B49A9075-3992-4D25-BC6F-F66B166CDDDD}" srcId="{0CA4D4C7-B423-4BAB-B792-31465D77FE93}" destId="{EEF2D9E0-C6D4-4F4F-B8E7-1432580A9E08}" srcOrd="2" destOrd="0" parTransId="{41C46E34-1948-4B30-B2D9-2D0A4A4C1898}" sibTransId="{FBA0889B-33A0-40A9-AB8B-504F6C86A9BD}"/>
    <dgm:cxn modelId="{B02A1F7A-1438-412B-916A-0989323F8DB7}" type="presOf" srcId="{41C46E34-1948-4B30-B2D9-2D0A4A4C1898}" destId="{B8ED0A08-6AB6-4F03-ACBB-7FAB9423A18F}" srcOrd="0" destOrd="0" presId="urn:microsoft.com/office/officeart/2005/8/layout/radial2"/>
    <dgm:cxn modelId="{8ED9ABA2-EB26-4953-9345-16C9EF902819}" type="presOf" srcId="{FFD9E71A-A9F0-4E05-9C7E-BF4B73CED15F}" destId="{63E55885-C887-459C-9407-94F5D5AB6552}" srcOrd="0" destOrd="0" presId="urn:microsoft.com/office/officeart/2005/8/layout/radial2"/>
    <dgm:cxn modelId="{063029A9-079C-47C1-B0CF-88B9CFFFA25E}" srcId="{0CA4D4C7-B423-4BAB-B792-31465D77FE93}" destId="{D940F66F-8379-495D-9436-4FEAF7C29814}" srcOrd="3" destOrd="0" parTransId="{0D2D4EB9-9C2D-4CA9-8D3D-1772D031CB06}" sibTransId="{7150DCB5-E9FF-4ED0-976E-EC4463B0291C}"/>
    <dgm:cxn modelId="{DDCE4AB0-C6B9-4ED8-BF1B-FE4B8939B843}" type="presOf" srcId="{72747349-CC1A-44BF-983E-7BA81A25103E}" destId="{8DEC7971-7259-4F07-98C4-C8468A7F2E3B}" srcOrd="0" destOrd="0" presId="urn:microsoft.com/office/officeart/2005/8/layout/radial2"/>
    <dgm:cxn modelId="{EE883EDB-591C-463E-A299-4F2761787591}" type="presOf" srcId="{EEF2D9E0-C6D4-4F4F-B8E7-1432580A9E08}" destId="{09A88A62-311D-47BF-A882-D887A944ED9D}" srcOrd="0" destOrd="0" presId="urn:microsoft.com/office/officeart/2005/8/layout/radial2"/>
    <dgm:cxn modelId="{4197D1E3-61F3-4587-8FC5-71F194413702}" type="presOf" srcId="{6E30A0FE-BF5D-47DC-905C-F3FCAD54C61B}" destId="{568E5A41-B944-4DAC-8C66-D9B242646507}" srcOrd="0" destOrd="0" presId="urn:microsoft.com/office/officeart/2005/8/layout/radial2"/>
    <dgm:cxn modelId="{CDEAD6F8-9C3C-48F3-A838-543267632CC2}" type="presOf" srcId="{5C0D81ED-7B43-423E-84FE-C267EACC9F4D}" destId="{6A58BE9E-CCAF-4984-B230-84EDF2B0134A}" srcOrd="0" destOrd="0" presId="urn:microsoft.com/office/officeart/2005/8/layout/radial2"/>
    <dgm:cxn modelId="{134C1A50-5A66-4EDA-A0CE-51C6B54C3781}" type="presParOf" srcId="{6D69E10E-A686-434A-ADF5-00A641E56A6C}" destId="{151CF14D-D4D6-4480-9FED-BD1E2952149C}" srcOrd="0" destOrd="0" presId="urn:microsoft.com/office/officeart/2005/8/layout/radial2"/>
    <dgm:cxn modelId="{6ECCC858-C738-49E1-9E3F-F2D9963E59D0}" type="presParOf" srcId="{151CF14D-D4D6-4480-9FED-BD1E2952149C}" destId="{707D62A6-9E07-4ED8-B23D-5280383C8CBA}" srcOrd="0" destOrd="0" presId="urn:microsoft.com/office/officeart/2005/8/layout/radial2"/>
    <dgm:cxn modelId="{5C4B6643-6447-4AA0-9B8E-CB199FA92659}" type="presParOf" srcId="{707D62A6-9E07-4ED8-B23D-5280383C8CBA}" destId="{4DC174C4-435F-4BCA-B40C-A68616C665DD}" srcOrd="0" destOrd="0" presId="urn:microsoft.com/office/officeart/2005/8/layout/radial2"/>
    <dgm:cxn modelId="{180982DE-F17F-4EE2-A0F9-E3F11E6B55E5}" type="presParOf" srcId="{707D62A6-9E07-4ED8-B23D-5280383C8CBA}" destId="{B839EA7D-C8F6-409D-8BA7-4233565152B0}" srcOrd="1" destOrd="0" presId="urn:microsoft.com/office/officeart/2005/8/layout/radial2"/>
    <dgm:cxn modelId="{A1B89376-4B16-4816-A80A-7FE229285CF5}" type="presParOf" srcId="{151CF14D-D4D6-4480-9FED-BD1E2952149C}" destId="{63E55885-C887-459C-9407-94F5D5AB6552}" srcOrd="1" destOrd="0" presId="urn:microsoft.com/office/officeart/2005/8/layout/radial2"/>
    <dgm:cxn modelId="{EA3BCBA1-F123-4AD7-BDB2-1F1D737D2160}" type="presParOf" srcId="{151CF14D-D4D6-4480-9FED-BD1E2952149C}" destId="{AA2042F6-2EE0-4426-9F57-973BE49BEA75}" srcOrd="2" destOrd="0" presId="urn:microsoft.com/office/officeart/2005/8/layout/radial2"/>
    <dgm:cxn modelId="{B2D1551D-D676-402C-83D8-DD21B2AC946E}" type="presParOf" srcId="{AA2042F6-2EE0-4426-9F57-973BE49BEA75}" destId="{6A58BE9E-CCAF-4984-B230-84EDF2B0134A}" srcOrd="0" destOrd="0" presId="urn:microsoft.com/office/officeart/2005/8/layout/radial2"/>
    <dgm:cxn modelId="{DECD925C-EF56-4E02-9C02-44B8DFA274AD}" type="presParOf" srcId="{AA2042F6-2EE0-4426-9F57-973BE49BEA75}" destId="{CCBF4ABD-A5FD-47F0-A8B8-038ECB68C92E}" srcOrd="1" destOrd="0" presId="urn:microsoft.com/office/officeart/2005/8/layout/radial2"/>
    <dgm:cxn modelId="{46FCCBA5-D615-4E96-9641-2FF535E3D616}" type="presParOf" srcId="{151CF14D-D4D6-4480-9FED-BD1E2952149C}" destId="{568E5A41-B944-4DAC-8C66-D9B242646507}" srcOrd="3" destOrd="0" presId="urn:microsoft.com/office/officeart/2005/8/layout/radial2"/>
    <dgm:cxn modelId="{7244831D-F607-4A61-98CB-79CD40CFCFAF}" type="presParOf" srcId="{151CF14D-D4D6-4480-9FED-BD1E2952149C}" destId="{7DECBAB2-C091-4E13-BB03-2149464F0668}" srcOrd="4" destOrd="0" presId="urn:microsoft.com/office/officeart/2005/8/layout/radial2"/>
    <dgm:cxn modelId="{FD92BC42-36AE-4707-A949-E18FCB0DA49D}" type="presParOf" srcId="{7DECBAB2-C091-4E13-BB03-2149464F0668}" destId="{8DEC7971-7259-4F07-98C4-C8468A7F2E3B}" srcOrd="0" destOrd="0" presId="urn:microsoft.com/office/officeart/2005/8/layout/radial2"/>
    <dgm:cxn modelId="{FBA43214-A9AF-4936-90D9-247D506B6B85}" type="presParOf" srcId="{7DECBAB2-C091-4E13-BB03-2149464F0668}" destId="{8BB5092C-A4F8-438B-9BD7-474104444332}" srcOrd="1" destOrd="0" presId="urn:microsoft.com/office/officeart/2005/8/layout/radial2"/>
    <dgm:cxn modelId="{68C72721-8454-47F5-B39C-64B3A2BAC03C}" type="presParOf" srcId="{151CF14D-D4D6-4480-9FED-BD1E2952149C}" destId="{B8ED0A08-6AB6-4F03-ACBB-7FAB9423A18F}" srcOrd="5" destOrd="0" presId="urn:microsoft.com/office/officeart/2005/8/layout/radial2"/>
    <dgm:cxn modelId="{86907BDA-B517-4BF9-8EB7-AD0D1E24E963}" type="presParOf" srcId="{151CF14D-D4D6-4480-9FED-BD1E2952149C}" destId="{E11D5D3E-4B63-43F4-AFAE-209EE375FFF6}" srcOrd="6" destOrd="0" presId="urn:microsoft.com/office/officeart/2005/8/layout/radial2"/>
    <dgm:cxn modelId="{B9550187-A743-45E6-BA56-E4CFACF22982}" type="presParOf" srcId="{E11D5D3E-4B63-43F4-AFAE-209EE375FFF6}" destId="{09A88A62-311D-47BF-A882-D887A944ED9D}" srcOrd="0" destOrd="0" presId="urn:microsoft.com/office/officeart/2005/8/layout/radial2"/>
    <dgm:cxn modelId="{AF9E5F72-1784-40A8-A7D8-23D1DA5FC5D8}" type="presParOf" srcId="{E11D5D3E-4B63-43F4-AFAE-209EE375FFF6}" destId="{85B0C0A7-7E37-4985-94D8-553C4995DF79}" srcOrd="1" destOrd="0" presId="urn:microsoft.com/office/officeart/2005/8/layout/radial2"/>
    <dgm:cxn modelId="{3A7DE029-81E6-4C66-8ADB-CCD67BFF8C76}" type="presParOf" srcId="{151CF14D-D4D6-4480-9FED-BD1E2952149C}" destId="{4F001911-DB2F-4372-9A82-C7C47209E670}" srcOrd="7" destOrd="0" presId="urn:microsoft.com/office/officeart/2005/8/layout/radial2"/>
    <dgm:cxn modelId="{139EB11B-DDB1-43DB-9736-97A1B4EF764B}" type="presParOf" srcId="{151CF14D-D4D6-4480-9FED-BD1E2952149C}" destId="{752081E0-CA8C-411C-A876-B9D8743CDE61}" srcOrd="8" destOrd="0" presId="urn:microsoft.com/office/officeart/2005/8/layout/radial2"/>
    <dgm:cxn modelId="{6B00C898-3403-48ED-86FF-EAC32C5F5BBE}" type="presParOf" srcId="{752081E0-CA8C-411C-A876-B9D8743CDE61}" destId="{A2560C89-01B2-445E-9D4A-BD4397C9963D}" srcOrd="0" destOrd="0" presId="urn:microsoft.com/office/officeart/2005/8/layout/radial2"/>
    <dgm:cxn modelId="{9810A1EF-1A59-4202-B0F1-0761073E5730}" type="presParOf" srcId="{752081E0-CA8C-411C-A876-B9D8743CDE61}" destId="{D3F66FD5-98B3-48DC-9637-3A00F89A9DA6}"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F8A8B6-2E85-433C-B9F2-CBC4FA4886CC}" type="doc">
      <dgm:prSet loTypeId="urn:microsoft.com/office/officeart/2005/8/layout/venn1" loCatId="relationship" qsTypeId="urn:microsoft.com/office/officeart/2005/8/quickstyle/simple1" qsCatId="simple" csTypeId="urn:microsoft.com/office/officeart/2005/8/colors/accent3_3" csCatId="accent3" phldr="1"/>
      <dgm:spPr/>
      <dgm:t>
        <a:bodyPr/>
        <a:lstStyle/>
        <a:p>
          <a:endParaRPr lang="en-US"/>
        </a:p>
      </dgm:t>
    </dgm:pt>
    <dgm:pt modelId="{E286594E-58A7-4169-884C-02E7C90404CB}">
      <dgm:prSet/>
      <dgm:spPr/>
      <dgm:t>
        <a:bodyPr/>
        <a:lstStyle/>
        <a:p>
          <a:r>
            <a:rPr lang="en-US" dirty="0"/>
            <a:t>Spiritual Preparation</a:t>
          </a:r>
        </a:p>
      </dgm:t>
    </dgm:pt>
    <dgm:pt modelId="{1EF29147-CB35-43EF-AA22-4116F2A1F355}" type="parTrans" cxnId="{6BF3426A-B7F2-4F99-8388-E25B54E0457F}">
      <dgm:prSet/>
      <dgm:spPr/>
      <dgm:t>
        <a:bodyPr/>
        <a:lstStyle/>
        <a:p>
          <a:endParaRPr lang="en-US"/>
        </a:p>
      </dgm:t>
    </dgm:pt>
    <dgm:pt modelId="{83549737-6815-4007-B915-BBDBE46E9C41}" type="sibTrans" cxnId="{6BF3426A-B7F2-4F99-8388-E25B54E0457F}">
      <dgm:prSet/>
      <dgm:spPr/>
      <dgm:t>
        <a:bodyPr/>
        <a:lstStyle/>
        <a:p>
          <a:endParaRPr lang="en-US"/>
        </a:p>
      </dgm:t>
    </dgm:pt>
    <dgm:pt modelId="{94D16C14-AE1F-4554-8096-F80CF73F870C}">
      <dgm:prSet/>
      <dgm:spPr/>
      <dgm:t>
        <a:bodyPr/>
        <a:lstStyle/>
        <a:p>
          <a:r>
            <a:rPr lang="en-US" dirty="0"/>
            <a:t>Mentoring</a:t>
          </a:r>
        </a:p>
      </dgm:t>
    </dgm:pt>
    <dgm:pt modelId="{163A2DC4-B5DB-4424-B3C6-4EBB93A0D3D9}" type="parTrans" cxnId="{CFE4324C-5561-4ADE-8A2E-837310256857}">
      <dgm:prSet/>
      <dgm:spPr/>
      <dgm:t>
        <a:bodyPr/>
        <a:lstStyle/>
        <a:p>
          <a:endParaRPr lang="en-US"/>
        </a:p>
      </dgm:t>
    </dgm:pt>
    <dgm:pt modelId="{1568DA25-9724-4B28-9C2A-D3F0B36F88A1}" type="sibTrans" cxnId="{CFE4324C-5561-4ADE-8A2E-837310256857}">
      <dgm:prSet/>
      <dgm:spPr/>
      <dgm:t>
        <a:bodyPr/>
        <a:lstStyle/>
        <a:p>
          <a:endParaRPr lang="en-US"/>
        </a:p>
      </dgm:t>
    </dgm:pt>
    <dgm:pt modelId="{E8168537-4A43-45A5-89D5-4DFFC708F33C}">
      <dgm:prSet/>
      <dgm:spPr/>
      <dgm:t>
        <a:bodyPr/>
        <a:lstStyle/>
        <a:p>
          <a:r>
            <a:rPr lang="en-US" dirty="0"/>
            <a:t>Team Selection</a:t>
          </a:r>
        </a:p>
      </dgm:t>
    </dgm:pt>
    <dgm:pt modelId="{C466AC11-E5F1-469C-8EBD-D42DFCE4B81F}" type="parTrans" cxnId="{43EE7131-7219-4A47-B6F6-17D83B0951A6}">
      <dgm:prSet/>
      <dgm:spPr/>
      <dgm:t>
        <a:bodyPr/>
        <a:lstStyle/>
        <a:p>
          <a:endParaRPr lang="en-US"/>
        </a:p>
      </dgm:t>
    </dgm:pt>
    <dgm:pt modelId="{509B18AC-C7DD-4D40-B7E0-585BEF60A3C1}" type="sibTrans" cxnId="{43EE7131-7219-4A47-B6F6-17D83B0951A6}">
      <dgm:prSet/>
      <dgm:spPr/>
      <dgm:t>
        <a:bodyPr/>
        <a:lstStyle/>
        <a:p>
          <a:endParaRPr lang="en-US"/>
        </a:p>
      </dgm:t>
    </dgm:pt>
    <dgm:pt modelId="{0112BB09-DE00-4A83-BDD5-CB982797ADE0}" type="pres">
      <dgm:prSet presAssocID="{77F8A8B6-2E85-433C-B9F2-CBC4FA4886CC}" presName="compositeShape" presStyleCnt="0">
        <dgm:presLayoutVars>
          <dgm:chMax val="7"/>
          <dgm:dir/>
          <dgm:resizeHandles val="exact"/>
        </dgm:presLayoutVars>
      </dgm:prSet>
      <dgm:spPr/>
    </dgm:pt>
    <dgm:pt modelId="{AB7AC32C-5D33-46C3-89A3-E79C8D9C8370}" type="pres">
      <dgm:prSet presAssocID="{E286594E-58A7-4169-884C-02E7C90404CB}" presName="circ1" presStyleLbl="vennNode1" presStyleIdx="0" presStyleCnt="3"/>
      <dgm:spPr/>
    </dgm:pt>
    <dgm:pt modelId="{5BE2BFC0-764A-4764-8AEE-48A83D3867FB}" type="pres">
      <dgm:prSet presAssocID="{E286594E-58A7-4169-884C-02E7C90404CB}" presName="circ1Tx" presStyleLbl="revTx" presStyleIdx="0" presStyleCnt="0">
        <dgm:presLayoutVars>
          <dgm:chMax val="0"/>
          <dgm:chPref val="0"/>
          <dgm:bulletEnabled val="1"/>
        </dgm:presLayoutVars>
      </dgm:prSet>
      <dgm:spPr/>
    </dgm:pt>
    <dgm:pt modelId="{A8A4C41A-F831-45FB-A6A6-5B179D0BE7EC}" type="pres">
      <dgm:prSet presAssocID="{94D16C14-AE1F-4554-8096-F80CF73F870C}" presName="circ2" presStyleLbl="vennNode1" presStyleIdx="1" presStyleCnt="3"/>
      <dgm:spPr/>
    </dgm:pt>
    <dgm:pt modelId="{F550D755-848E-4089-A9FC-3E375D7CDF01}" type="pres">
      <dgm:prSet presAssocID="{94D16C14-AE1F-4554-8096-F80CF73F870C}" presName="circ2Tx" presStyleLbl="revTx" presStyleIdx="0" presStyleCnt="0">
        <dgm:presLayoutVars>
          <dgm:chMax val="0"/>
          <dgm:chPref val="0"/>
          <dgm:bulletEnabled val="1"/>
        </dgm:presLayoutVars>
      </dgm:prSet>
      <dgm:spPr/>
    </dgm:pt>
    <dgm:pt modelId="{6A68E703-8E5F-4AA3-BD4B-3E68EAE4BA10}" type="pres">
      <dgm:prSet presAssocID="{E8168537-4A43-45A5-89D5-4DFFC708F33C}" presName="circ3" presStyleLbl="vennNode1" presStyleIdx="2" presStyleCnt="3"/>
      <dgm:spPr/>
    </dgm:pt>
    <dgm:pt modelId="{D941690E-8DF9-4CF0-8093-B75927AC8B44}" type="pres">
      <dgm:prSet presAssocID="{E8168537-4A43-45A5-89D5-4DFFC708F33C}" presName="circ3Tx" presStyleLbl="revTx" presStyleIdx="0" presStyleCnt="0">
        <dgm:presLayoutVars>
          <dgm:chMax val="0"/>
          <dgm:chPref val="0"/>
          <dgm:bulletEnabled val="1"/>
        </dgm:presLayoutVars>
      </dgm:prSet>
      <dgm:spPr/>
    </dgm:pt>
  </dgm:ptLst>
  <dgm:cxnLst>
    <dgm:cxn modelId="{E1EE4126-F4C9-45E3-9E13-31B2E82CF88F}" type="presOf" srcId="{77F8A8B6-2E85-433C-B9F2-CBC4FA4886CC}" destId="{0112BB09-DE00-4A83-BDD5-CB982797ADE0}" srcOrd="0" destOrd="0" presId="urn:microsoft.com/office/officeart/2005/8/layout/venn1"/>
    <dgm:cxn modelId="{3131C42E-6412-43A6-BA97-65283E8656ED}" type="presOf" srcId="{E286594E-58A7-4169-884C-02E7C90404CB}" destId="{AB7AC32C-5D33-46C3-89A3-E79C8D9C8370}" srcOrd="0" destOrd="0" presId="urn:microsoft.com/office/officeart/2005/8/layout/venn1"/>
    <dgm:cxn modelId="{43EE7131-7219-4A47-B6F6-17D83B0951A6}" srcId="{77F8A8B6-2E85-433C-B9F2-CBC4FA4886CC}" destId="{E8168537-4A43-45A5-89D5-4DFFC708F33C}" srcOrd="2" destOrd="0" parTransId="{C466AC11-E5F1-469C-8EBD-D42DFCE4B81F}" sibTransId="{509B18AC-C7DD-4D40-B7E0-585BEF60A3C1}"/>
    <dgm:cxn modelId="{6BF3426A-B7F2-4F99-8388-E25B54E0457F}" srcId="{77F8A8B6-2E85-433C-B9F2-CBC4FA4886CC}" destId="{E286594E-58A7-4169-884C-02E7C90404CB}" srcOrd="0" destOrd="0" parTransId="{1EF29147-CB35-43EF-AA22-4116F2A1F355}" sibTransId="{83549737-6815-4007-B915-BBDBE46E9C41}"/>
    <dgm:cxn modelId="{67AF1C4C-0186-4E0F-BD0C-3945AD02D4D5}" type="presOf" srcId="{E286594E-58A7-4169-884C-02E7C90404CB}" destId="{5BE2BFC0-764A-4764-8AEE-48A83D3867FB}" srcOrd="1" destOrd="0" presId="urn:microsoft.com/office/officeart/2005/8/layout/venn1"/>
    <dgm:cxn modelId="{CFE4324C-5561-4ADE-8A2E-837310256857}" srcId="{77F8A8B6-2E85-433C-B9F2-CBC4FA4886CC}" destId="{94D16C14-AE1F-4554-8096-F80CF73F870C}" srcOrd="1" destOrd="0" parTransId="{163A2DC4-B5DB-4424-B3C6-4EBB93A0D3D9}" sibTransId="{1568DA25-9724-4B28-9C2A-D3F0B36F88A1}"/>
    <dgm:cxn modelId="{A0021297-A244-4B5E-9A35-5C6C65618CA6}" type="presOf" srcId="{E8168537-4A43-45A5-89D5-4DFFC708F33C}" destId="{6A68E703-8E5F-4AA3-BD4B-3E68EAE4BA10}" srcOrd="0" destOrd="0" presId="urn:microsoft.com/office/officeart/2005/8/layout/venn1"/>
    <dgm:cxn modelId="{2FB9A3BF-B591-4D6A-8A03-D203A1F03C00}" type="presOf" srcId="{94D16C14-AE1F-4554-8096-F80CF73F870C}" destId="{A8A4C41A-F831-45FB-A6A6-5B179D0BE7EC}" srcOrd="0" destOrd="0" presId="urn:microsoft.com/office/officeart/2005/8/layout/venn1"/>
    <dgm:cxn modelId="{83C040C7-E9F4-4ADB-BD97-B02934B492E1}" type="presOf" srcId="{94D16C14-AE1F-4554-8096-F80CF73F870C}" destId="{F550D755-848E-4089-A9FC-3E375D7CDF01}" srcOrd="1" destOrd="0" presId="urn:microsoft.com/office/officeart/2005/8/layout/venn1"/>
    <dgm:cxn modelId="{2FAA1AE1-8966-4A86-ADDD-58E60B2F273A}" type="presOf" srcId="{E8168537-4A43-45A5-89D5-4DFFC708F33C}" destId="{D941690E-8DF9-4CF0-8093-B75927AC8B44}" srcOrd="1" destOrd="0" presId="urn:microsoft.com/office/officeart/2005/8/layout/venn1"/>
    <dgm:cxn modelId="{C8266BDB-2871-4DAC-826B-C6AA5521C8EB}" type="presParOf" srcId="{0112BB09-DE00-4A83-BDD5-CB982797ADE0}" destId="{AB7AC32C-5D33-46C3-89A3-E79C8D9C8370}" srcOrd="0" destOrd="0" presId="urn:microsoft.com/office/officeart/2005/8/layout/venn1"/>
    <dgm:cxn modelId="{53658050-F6FE-425C-AFFD-D2FA64F2E9A1}" type="presParOf" srcId="{0112BB09-DE00-4A83-BDD5-CB982797ADE0}" destId="{5BE2BFC0-764A-4764-8AEE-48A83D3867FB}" srcOrd="1" destOrd="0" presId="urn:microsoft.com/office/officeart/2005/8/layout/venn1"/>
    <dgm:cxn modelId="{E307B29B-3D12-4815-AF87-3F5ED4371092}" type="presParOf" srcId="{0112BB09-DE00-4A83-BDD5-CB982797ADE0}" destId="{A8A4C41A-F831-45FB-A6A6-5B179D0BE7EC}" srcOrd="2" destOrd="0" presId="urn:microsoft.com/office/officeart/2005/8/layout/venn1"/>
    <dgm:cxn modelId="{0093787D-F2DD-4A64-A420-64785102D5FC}" type="presParOf" srcId="{0112BB09-DE00-4A83-BDD5-CB982797ADE0}" destId="{F550D755-848E-4089-A9FC-3E375D7CDF01}" srcOrd="3" destOrd="0" presId="urn:microsoft.com/office/officeart/2005/8/layout/venn1"/>
    <dgm:cxn modelId="{62F58229-9400-40C8-959C-E67A3EC8F009}" type="presParOf" srcId="{0112BB09-DE00-4A83-BDD5-CB982797ADE0}" destId="{6A68E703-8E5F-4AA3-BD4B-3E68EAE4BA10}" srcOrd="4" destOrd="0" presId="urn:microsoft.com/office/officeart/2005/8/layout/venn1"/>
    <dgm:cxn modelId="{1CB3D0C3-1430-4F42-8164-4AC03AD3F9AD}" type="presParOf" srcId="{0112BB09-DE00-4A83-BDD5-CB982797ADE0}" destId="{D941690E-8DF9-4CF0-8093-B75927AC8B44}" srcOrd="5"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7F6E011-C5B5-4327-B4DE-4F5409FA318C}" type="doc">
      <dgm:prSet loTypeId="urn:microsoft.com/office/officeart/2005/8/layout/list1" loCatId="list" qsTypeId="urn:microsoft.com/office/officeart/2005/8/quickstyle/simple1" qsCatId="simple" csTypeId="urn:microsoft.com/office/officeart/2005/8/colors/accent0_1" csCatId="mainScheme" phldr="1"/>
      <dgm:spPr/>
      <dgm:t>
        <a:bodyPr/>
        <a:lstStyle/>
        <a:p>
          <a:endParaRPr lang="en-US"/>
        </a:p>
      </dgm:t>
    </dgm:pt>
    <dgm:pt modelId="{5F270A6C-A07D-4F98-8D41-8C8B116258B8}">
      <dgm:prSet/>
      <dgm:spPr/>
      <dgm:t>
        <a:bodyPr/>
        <a:lstStyle/>
        <a:p>
          <a:r>
            <a:rPr lang="en-US" dirty="0"/>
            <a:t>Financial</a:t>
          </a:r>
        </a:p>
      </dgm:t>
    </dgm:pt>
    <dgm:pt modelId="{61299B52-CA4F-4B62-8228-D82F55E19BD8}" type="parTrans" cxnId="{5A0FF6E0-4440-48A8-9E2D-3CF50B15E522}">
      <dgm:prSet/>
      <dgm:spPr/>
      <dgm:t>
        <a:bodyPr/>
        <a:lstStyle/>
        <a:p>
          <a:endParaRPr lang="en-US"/>
        </a:p>
      </dgm:t>
    </dgm:pt>
    <dgm:pt modelId="{0E6B77F8-C841-49EA-9ECC-3B4D8AC0449D}" type="sibTrans" cxnId="{5A0FF6E0-4440-48A8-9E2D-3CF50B15E522}">
      <dgm:prSet/>
      <dgm:spPr/>
      <dgm:t>
        <a:bodyPr/>
        <a:lstStyle/>
        <a:p>
          <a:endParaRPr lang="en-US"/>
        </a:p>
      </dgm:t>
    </dgm:pt>
    <dgm:pt modelId="{6BEEAF7A-815F-4FAB-9A26-ABF4745B2518}">
      <dgm:prSet/>
      <dgm:spPr/>
      <dgm:t>
        <a:bodyPr/>
        <a:lstStyle/>
        <a:p>
          <a:r>
            <a:rPr lang="en-US" dirty="0"/>
            <a:t>Logistical</a:t>
          </a:r>
        </a:p>
      </dgm:t>
    </dgm:pt>
    <dgm:pt modelId="{852317C9-6F64-42A0-97D2-490C78AA6552}" type="parTrans" cxnId="{720D89A4-5C68-4DE0-A0A1-FF5BEF331682}">
      <dgm:prSet/>
      <dgm:spPr/>
      <dgm:t>
        <a:bodyPr/>
        <a:lstStyle/>
        <a:p>
          <a:endParaRPr lang="en-US"/>
        </a:p>
      </dgm:t>
    </dgm:pt>
    <dgm:pt modelId="{073BB305-C620-46DB-B62D-851BB29AB8F7}" type="sibTrans" cxnId="{720D89A4-5C68-4DE0-A0A1-FF5BEF331682}">
      <dgm:prSet/>
      <dgm:spPr/>
      <dgm:t>
        <a:bodyPr/>
        <a:lstStyle/>
        <a:p>
          <a:endParaRPr lang="en-US"/>
        </a:p>
      </dgm:t>
    </dgm:pt>
    <dgm:pt modelId="{F2FE2FCC-ED25-4E88-9740-B219C81F66D6}">
      <dgm:prSet/>
      <dgm:spPr/>
      <dgm:t>
        <a:bodyPr/>
        <a:lstStyle/>
        <a:p>
          <a:r>
            <a:rPr lang="en-US" dirty="0"/>
            <a:t>Budgeting framework that can help team stay accountable; create a budget review meeting to assess financial health</a:t>
          </a:r>
        </a:p>
      </dgm:t>
    </dgm:pt>
    <dgm:pt modelId="{33EA3ED5-E760-471D-87E3-1D192EACD2D8}" type="parTrans" cxnId="{8C348512-1B8D-439B-B56F-3782D6043E5E}">
      <dgm:prSet/>
      <dgm:spPr/>
      <dgm:t>
        <a:bodyPr/>
        <a:lstStyle/>
        <a:p>
          <a:endParaRPr lang="en-US"/>
        </a:p>
      </dgm:t>
    </dgm:pt>
    <dgm:pt modelId="{0F285121-0807-43EA-BAB8-42F334D9F604}" type="sibTrans" cxnId="{8C348512-1B8D-439B-B56F-3782D6043E5E}">
      <dgm:prSet/>
      <dgm:spPr/>
      <dgm:t>
        <a:bodyPr/>
        <a:lstStyle/>
        <a:p>
          <a:endParaRPr lang="en-US"/>
        </a:p>
      </dgm:t>
    </dgm:pt>
    <dgm:pt modelId="{B8BC92B7-7638-45BD-821F-AF760EF25CA9}">
      <dgm:prSet/>
      <dgm:spPr/>
      <dgm:t>
        <a:bodyPr/>
        <a:lstStyle/>
        <a:p>
          <a:r>
            <a:rPr lang="en-US" dirty="0"/>
            <a:t>Adequate volunteers and materials</a:t>
          </a:r>
        </a:p>
      </dgm:t>
    </dgm:pt>
    <dgm:pt modelId="{579F7466-2B22-4746-9746-8F0485470A2C}" type="parTrans" cxnId="{259D7CE7-C3A2-4559-B370-8523676D3BE0}">
      <dgm:prSet/>
      <dgm:spPr/>
      <dgm:t>
        <a:bodyPr/>
        <a:lstStyle/>
        <a:p>
          <a:endParaRPr lang="en-US"/>
        </a:p>
      </dgm:t>
    </dgm:pt>
    <dgm:pt modelId="{2574052A-B406-4CFD-89B5-4FF9FF502769}" type="sibTrans" cxnId="{259D7CE7-C3A2-4559-B370-8523676D3BE0}">
      <dgm:prSet/>
      <dgm:spPr/>
      <dgm:t>
        <a:bodyPr/>
        <a:lstStyle/>
        <a:p>
          <a:endParaRPr lang="en-US"/>
        </a:p>
      </dgm:t>
    </dgm:pt>
    <dgm:pt modelId="{34C76BF0-C708-4401-B4EB-25DE1431A374}" type="pres">
      <dgm:prSet presAssocID="{77F6E011-C5B5-4327-B4DE-4F5409FA318C}" presName="linear" presStyleCnt="0">
        <dgm:presLayoutVars>
          <dgm:dir/>
          <dgm:animLvl val="lvl"/>
          <dgm:resizeHandles val="exact"/>
        </dgm:presLayoutVars>
      </dgm:prSet>
      <dgm:spPr/>
    </dgm:pt>
    <dgm:pt modelId="{B97482A0-C787-49B7-8D6C-62009B7D9BDA}" type="pres">
      <dgm:prSet presAssocID="{5F270A6C-A07D-4F98-8D41-8C8B116258B8}" presName="parentLin" presStyleCnt="0"/>
      <dgm:spPr/>
    </dgm:pt>
    <dgm:pt modelId="{BAB3069D-0AEE-4B13-B896-90E1FC4D8DD4}" type="pres">
      <dgm:prSet presAssocID="{5F270A6C-A07D-4F98-8D41-8C8B116258B8}" presName="parentLeftMargin" presStyleLbl="node1" presStyleIdx="0" presStyleCnt="2"/>
      <dgm:spPr/>
    </dgm:pt>
    <dgm:pt modelId="{4786239C-BEEE-4685-A881-7111A658F3AA}" type="pres">
      <dgm:prSet presAssocID="{5F270A6C-A07D-4F98-8D41-8C8B116258B8}" presName="parentText" presStyleLbl="node1" presStyleIdx="0" presStyleCnt="2">
        <dgm:presLayoutVars>
          <dgm:chMax val="0"/>
          <dgm:bulletEnabled val="1"/>
        </dgm:presLayoutVars>
      </dgm:prSet>
      <dgm:spPr/>
    </dgm:pt>
    <dgm:pt modelId="{E19C32F7-578E-450A-8458-EA0A8EC2E5B2}" type="pres">
      <dgm:prSet presAssocID="{5F270A6C-A07D-4F98-8D41-8C8B116258B8}" presName="negativeSpace" presStyleCnt="0"/>
      <dgm:spPr/>
    </dgm:pt>
    <dgm:pt modelId="{592F9AF2-A944-47DE-83E8-00BBB3C291F3}" type="pres">
      <dgm:prSet presAssocID="{5F270A6C-A07D-4F98-8D41-8C8B116258B8}" presName="childText" presStyleLbl="conFgAcc1" presStyleIdx="0" presStyleCnt="2">
        <dgm:presLayoutVars>
          <dgm:bulletEnabled val="1"/>
        </dgm:presLayoutVars>
      </dgm:prSet>
      <dgm:spPr/>
    </dgm:pt>
    <dgm:pt modelId="{057D70BF-BE1B-4C6D-AA32-02C3F200573D}" type="pres">
      <dgm:prSet presAssocID="{0E6B77F8-C841-49EA-9ECC-3B4D8AC0449D}" presName="spaceBetweenRectangles" presStyleCnt="0"/>
      <dgm:spPr/>
    </dgm:pt>
    <dgm:pt modelId="{2C9D2A3B-55F5-42E5-9BE0-2EB0BD3722A3}" type="pres">
      <dgm:prSet presAssocID="{6BEEAF7A-815F-4FAB-9A26-ABF4745B2518}" presName="parentLin" presStyleCnt="0"/>
      <dgm:spPr/>
    </dgm:pt>
    <dgm:pt modelId="{E612DFF1-7D1D-4C27-87BA-075188D74E54}" type="pres">
      <dgm:prSet presAssocID="{6BEEAF7A-815F-4FAB-9A26-ABF4745B2518}" presName="parentLeftMargin" presStyleLbl="node1" presStyleIdx="0" presStyleCnt="2"/>
      <dgm:spPr/>
    </dgm:pt>
    <dgm:pt modelId="{FCF6D484-6667-48E2-B3D2-4C22FE79D2F5}" type="pres">
      <dgm:prSet presAssocID="{6BEEAF7A-815F-4FAB-9A26-ABF4745B2518}" presName="parentText" presStyleLbl="node1" presStyleIdx="1" presStyleCnt="2">
        <dgm:presLayoutVars>
          <dgm:chMax val="0"/>
          <dgm:bulletEnabled val="1"/>
        </dgm:presLayoutVars>
      </dgm:prSet>
      <dgm:spPr/>
    </dgm:pt>
    <dgm:pt modelId="{88FDB14E-6584-4F2B-9F28-A00F01CBE768}" type="pres">
      <dgm:prSet presAssocID="{6BEEAF7A-815F-4FAB-9A26-ABF4745B2518}" presName="negativeSpace" presStyleCnt="0"/>
      <dgm:spPr/>
    </dgm:pt>
    <dgm:pt modelId="{1557E04E-AE58-41C3-928B-B928CE1DDCD3}" type="pres">
      <dgm:prSet presAssocID="{6BEEAF7A-815F-4FAB-9A26-ABF4745B2518}" presName="childText" presStyleLbl="conFgAcc1" presStyleIdx="1" presStyleCnt="2">
        <dgm:presLayoutVars>
          <dgm:bulletEnabled val="1"/>
        </dgm:presLayoutVars>
      </dgm:prSet>
      <dgm:spPr/>
    </dgm:pt>
  </dgm:ptLst>
  <dgm:cxnLst>
    <dgm:cxn modelId="{31EDE011-00D6-4E26-8931-1EDD3170323C}" type="presOf" srcId="{B8BC92B7-7638-45BD-821F-AF760EF25CA9}" destId="{1557E04E-AE58-41C3-928B-B928CE1DDCD3}" srcOrd="0" destOrd="0" presId="urn:microsoft.com/office/officeart/2005/8/layout/list1"/>
    <dgm:cxn modelId="{8C348512-1B8D-439B-B56F-3782D6043E5E}" srcId="{5F270A6C-A07D-4F98-8D41-8C8B116258B8}" destId="{F2FE2FCC-ED25-4E88-9740-B219C81F66D6}" srcOrd="0" destOrd="0" parTransId="{33EA3ED5-E760-471D-87E3-1D192EACD2D8}" sibTransId="{0F285121-0807-43EA-BAB8-42F334D9F604}"/>
    <dgm:cxn modelId="{D7C9BEA0-7271-4FD4-81E4-B9E40F218925}" type="presOf" srcId="{F2FE2FCC-ED25-4E88-9740-B219C81F66D6}" destId="{592F9AF2-A944-47DE-83E8-00BBB3C291F3}" srcOrd="0" destOrd="0" presId="urn:microsoft.com/office/officeart/2005/8/layout/list1"/>
    <dgm:cxn modelId="{720D89A4-5C68-4DE0-A0A1-FF5BEF331682}" srcId="{77F6E011-C5B5-4327-B4DE-4F5409FA318C}" destId="{6BEEAF7A-815F-4FAB-9A26-ABF4745B2518}" srcOrd="1" destOrd="0" parTransId="{852317C9-6F64-42A0-97D2-490C78AA6552}" sibTransId="{073BB305-C620-46DB-B62D-851BB29AB8F7}"/>
    <dgm:cxn modelId="{9104FBAD-85BD-45F7-8CE4-0D7E35C0F161}" type="presOf" srcId="{5F270A6C-A07D-4F98-8D41-8C8B116258B8}" destId="{4786239C-BEEE-4685-A881-7111A658F3AA}" srcOrd="1" destOrd="0" presId="urn:microsoft.com/office/officeart/2005/8/layout/list1"/>
    <dgm:cxn modelId="{669FC3B5-D460-49CD-BAB8-3DCF2E3114B6}" type="presOf" srcId="{5F270A6C-A07D-4F98-8D41-8C8B116258B8}" destId="{BAB3069D-0AEE-4B13-B896-90E1FC4D8DD4}" srcOrd="0" destOrd="0" presId="urn:microsoft.com/office/officeart/2005/8/layout/list1"/>
    <dgm:cxn modelId="{D4A459C4-89D4-4D2E-87DF-34D765404EAC}" type="presOf" srcId="{6BEEAF7A-815F-4FAB-9A26-ABF4745B2518}" destId="{E612DFF1-7D1D-4C27-87BA-075188D74E54}" srcOrd="0" destOrd="0" presId="urn:microsoft.com/office/officeart/2005/8/layout/list1"/>
    <dgm:cxn modelId="{B6FD85C7-67E0-4E53-A3C1-E51BCFA748E6}" type="presOf" srcId="{6BEEAF7A-815F-4FAB-9A26-ABF4745B2518}" destId="{FCF6D484-6667-48E2-B3D2-4C22FE79D2F5}" srcOrd="1" destOrd="0" presId="urn:microsoft.com/office/officeart/2005/8/layout/list1"/>
    <dgm:cxn modelId="{5A0FF6E0-4440-48A8-9E2D-3CF50B15E522}" srcId="{77F6E011-C5B5-4327-B4DE-4F5409FA318C}" destId="{5F270A6C-A07D-4F98-8D41-8C8B116258B8}" srcOrd="0" destOrd="0" parTransId="{61299B52-CA4F-4B62-8228-D82F55E19BD8}" sibTransId="{0E6B77F8-C841-49EA-9ECC-3B4D8AC0449D}"/>
    <dgm:cxn modelId="{259D7CE7-C3A2-4559-B370-8523676D3BE0}" srcId="{6BEEAF7A-815F-4FAB-9A26-ABF4745B2518}" destId="{B8BC92B7-7638-45BD-821F-AF760EF25CA9}" srcOrd="0" destOrd="0" parTransId="{579F7466-2B22-4746-9746-8F0485470A2C}" sibTransId="{2574052A-B406-4CFD-89B5-4FF9FF502769}"/>
    <dgm:cxn modelId="{EF88B1F9-B5C7-4520-AD31-9608278CDD56}" type="presOf" srcId="{77F6E011-C5B5-4327-B4DE-4F5409FA318C}" destId="{34C76BF0-C708-4401-B4EB-25DE1431A374}" srcOrd="0" destOrd="0" presId="urn:microsoft.com/office/officeart/2005/8/layout/list1"/>
    <dgm:cxn modelId="{AD3766FE-9C74-46B6-860F-DFE5C19E84EE}" type="presParOf" srcId="{34C76BF0-C708-4401-B4EB-25DE1431A374}" destId="{B97482A0-C787-49B7-8D6C-62009B7D9BDA}" srcOrd="0" destOrd="0" presId="urn:microsoft.com/office/officeart/2005/8/layout/list1"/>
    <dgm:cxn modelId="{5A5FC0A8-14A3-4D3C-8AC7-21A89BA81CF5}" type="presParOf" srcId="{B97482A0-C787-49B7-8D6C-62009B7D9BDA}" destId="{BAB3069D-0AEE-4B13-B896-90E1FC4D8DD4}" srcOrd="0" destOrd="0" presId="urn:microsoft.com/office/officeart/2005/8/layout/list1"/>
    <dgm:cxn modelId="{26EAA54B-7203-4A65-8ABD-CE4318A03EAC}" type="presParOf" srcId="{B97482A0-C787-49B7-8D6C-62009B7D9BDA}" destId="{4786239C-BEEE-4685-A881-7111A658F3AA}" srcOrd="1" destOrd="0" presId="urn:microsoft.com/office/officeart/2005/8/layout/list1"/>
    <dgm:cxn modelId="{9BAFC680-C110-4BE9-8092-70D2B2EDD11A}" type="presParOf" srcId="{34C76BF0-C708-4401-B4EB-25DE1431A374}" destId="{E19C32F7-578E-450A-8458-EA0A8EC2E5B2}" srcOrd="1" destOrd="0" presId="urn:microsoft.com/office/officeart/2005/8/layout/list1"/>
    <dgm:cxn modelId="{37E0F543-17AA-4F37-95F8-2F15E5FA02C9}" type="presParOf" srcId="{34C76BF0-C708-4401-B4EB-25DE1431A374}" destId="{592F9AF2-A944-47DE-83E8-00BBB3C291F3}" srcOrd="2" destOrd="0" presId="urn:microsoft.com/office/officeart/2005/8/layout/list1"/>
    <dgm:cxn modelId="{1541B81D-9EF0-4162-8BA0-CED427715E3E}" type="presParOf" srcId="{34C76BF0-C708-4401-B4EB-25DE1431A374}" destId="{057D70BF-BE1B-4C6D-AA32-02C3F200573D}" srcOrd="3" destOrd="0" presId="urn:microsoft.com/office/officeart/2005/8/layout/list1"/>
    <dgm:cxn modelId="{2B649ED4-A7EA-45A5-9B82-2D79D8B40E5D}" type="presParOf" srcId="{34C76BF0-C708-4401-B4EB-25DE1431A374}" destId="{2C9D2A3B-55F5-42E5-9BE0-2EB0BD3722A3}" srcOrd="4" destOrd="0" presId="urn:microsoft.com/office/officeart/2005/8/layout/list1"/>
    <dgm:cxn modelId="{4BCF4182-5E01-4118-B60F-C12402C639D7}" type="presParOf" srcId="{2C9D2A3B-55F5-42E5-9BE0-2EB0BD3722A3}" destId="{E612DFF1-7D1D-4C27-87BA-075188D74E54}" srcOrd="0" destOrd="0" presId="urn:microsoft.com/office/officeart/2005/8/layout/list1"/>
    <dgm:cxn modelId="{731A78AA-82F2-4743-BC48-02A784157C15}" type="presParOf" srcId="{2C9D2A3B-55F5-42E5-9BE0-2EB0BD3722A3}" destId="{FCF6D484-6667-48E2-B3D2-4C22FE79D2F5}" srcOrd="1" destOrd="0" presId="urn:microsoft.com/office/officeart/2005/8/layout/list1"/>
    <dgm:cxn modelId="{95B09A4A-899F-4856-AC11-6895872CE4F0}" type="presParOf" srcId="{34C76BF0-C708-4401-B4EB-25DE1431A374}" destId="{88FDB14E-6584-4F2B-9F28-A00F01CBE768}" srcOrd="5" destOrd="0" presId="urn:microsoft.com/office/officeart/2005/8/layout/list1"/>
    <dgm:cxn modelId="{F6111470-67B7-45DA-98C9-8032292A0098}" type="presParOf" srcId="{34C76BF0-C708-4401-B4EB-25DE1431A374}" destId="{1557E04E-AE58-41C3-928B-B928CE1DDCD3}"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15C33-59F1-42B1-93B7-57A261895CE3}">
      <dsp:nvSpPr>
        <dsp:cNvPr id="0" name=""/>
        <dsp:cNvSpPr/>
      </dsp:nvSpPr>
      <dsp:spPr>
        <a:xfrm>
          <a:off x="81796" y="717599"/>
          <a:ext cx="897150" cy="89715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F9B0AA-06FA-4AEE-89B0-4DA7C1DC958F}">
      <dsp:nvSpPr>
        <dsp:cNvPr id="0" name=""/>
        <dsp:cNvSpPr/>
      </dsp:nvSpPr>
      <dsp:spPr>
        <a:xfrm>
          <a:off x="270198" y="906001"/>
          <a:ext cx="520347" cy="5203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57A832-D956-4446-8EBA-6D2F55B1841E}">
      <dsp:nvSpPr>
        <dsp:cNvPr id="0" name=""/>
        <dsp:cNvSpPr/>
      </dsp:nvSpPr>
      <dsp:spPr>
        <a:xfrm>
          <a:off x="1171193" y="717599"/>
          <a:ext cx="2114711" cy="89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Know Your Destination </a:t>
          </a:r>
        </a:p>
      </dsp:txBody>
      <dsp:txXfrm>
        <a:off x="1171193" y="717599"/>
        <a:ext cx="2114711" cy="897150"/>
      </dsp:txXfrm>
    </dsp:sp>
    <dsp:sp modelId="{6D991CA1-1DD3-4057-A87F-0AF693F4E4D7}">
      <dsp:nvSpPr>
        <dsp:cNvPr id="0" name=""/>
        <dsp:cNvSpPr/>
      </dsp:nvSpPr>
      <dsp:spPr>
        <a:xfrm>
          <a:off x="3654377" y="717599"/>
          <a:ext cx="897150" cy="89715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33B82F-52A6-4799-B2CA-B6333F6BCE45}">
      <dsp:nvSpPr>
        <dsp:cNvPr id="0" name=""/>
        <dsp:cNvSpPr/>
      </dsp:nvSpPr>
      <dsp:spPr>
        <a:xfrm>
          <a:off x="3842778" y="906001"/>
          <a:ext cx="520347" cy="520347"/>
        </a:xfrm>
        <a:prstGeom prst="rect">
          <a:avLst/>
        </a:prstGeom>
        <a:blipFill rotWithShape="1">
          <a:blip xmlns:r="http://schemas.openxmlformats.org/officeDocument/2006/relationships" r:embed="rId2">
            <a:duotone>
              <a:schemeClr val="dk2">
                <a:hueOff val="0"/>
                <a:satOff val="0"/>
                <a:lumOff val="0"/>
                <a:alphaOff val="0"/>
                <a:shade val="20000"/>
                <a:satMod val="200000"/>
              </a:schemeClr>
              <a:schemeClr val="dk2">
                <a:hueOff val="0"/>
                <a:satOff val="0"/>
                <a:lumOff val="0"/>
                <a:alphaOff val="0"/>
                <a:tint val="12000"/>
                <a:satMod val="190000"/>
              </a:schemeClr>
            </a:duotone>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6A3A8C-3C6E-4BC3-86B8-5D782625E735}">
      <dsp:nvSpPr>
        <dsp:cNvPr id="0" name=""/>
        <dsp:cNvSpPr/>
      </dsp:nvSpPr>
      <dsp:spPr>
        <a:xfrm>
          <a:off x="4743773" y="717599"/>
          <a:ext cx="2114711" cy="89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Choosing the Right Driver</a:t>
          </a:r>
        </a:p>
      </dsp:txBody>
      <dsp:txXfrm>
        <a:off x="4743773" y="717599"/>
        <a:ext cx="2114711" cy="897150"/>
      </dsp:txXfrm>
    </dsp:sp>
    <dsp:sp modelId="{6441B1BC-B1A8-4CE3-A75B-BC4E926B633E}">
      <dsp:nvSpPr>
        <dsp:cNvPr id="0" name=""/>
        <dsp:cNvSpPr/>
      </dsp:nvSpPr>
      <dsp:spPr>
        <a:xfrm>
          <a:off x="7226957" y="717599"/>
          <a:ext cx="897150" cy="89715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13E948-4D2B-46AE-A9FD-7D3DA80BA623}">
      <dsp:nvSpPr>
        <dsp:cNvPr id="0" name=""/>
        <dsp:cNvSpPr/>
      </dsp:nvSpPr>
      <dsp:spPr>
        <a:xfrm>
          <a:off x="7415358" y="906001"/>
          <a:ext cx="520347" cy="5203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FD0C59-908F-460F-A669-E93A30F22BC9}">
      <dsp:nvSpPr>
        <dsp:cNvPr id="0" name=""/>
        <dsp:cNvSpPr/>
      </dsp:nvSpPr>
      <dsp:spPr>
        <a:xfrm>
          <a:off x="8316353" y="717599"/>
          <a:ext cx="2114711" cy="89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Planning the Route</a:t>
          </a:r>
        </a:p>
      </dsp:txBody>
      <dsp:txXfrm>
        <a:off x="8316353" y="717599"/>
        <a:ext cx="2114711" cy="897150"/>
      </dsp:txXfrm>
    </dsp:sp>
    <dsp:sp modelId="{602E3B56-46B0-4E5A-BC92-7D05753176B7}">
      <dsp:nvSpPr>
        <dsp:cNvPr id="0" name=""/>
        <dsp:cNvSpPr/>
      </dsp:nvSpPr>
      <dsp:spPr>
        <a:xfrm>
          <a:off x="81796" y="2276213"/>
          <a:ext cx="897150" cy="89715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DED65E-B4D3-4E7E-BCE1-C11A435B572B}">
      <dsp:nvSpPr>
        <dsp:cNvPr id="0" name=""/>
        <dsp:cNvSpPr/>
      </dsp:nvSpPr>
      <dsp:spPr>
        <a:xfrm>
          <a:off x="270198" y="2464614"/>
          <a:ext cx="520347" cy="5203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880AE-3112-4B7F-8E5B-17CDF28BEDAA}">
      <dsp:nvSpPr>
        <dsp:cNvPr id="0" name=""/>
        <dsp:cNvSpPr/>
      </dsp:nvSpPr>
      <dsp:spPr>
        <a:xfrm>
          <a:off x="1171193" y="2276213"/>
          <a:ext cx="2114711" cy="89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Packing the Car</a:t>
          </a:r>
        </a:p>
      </dsp:txBody>
      <dsp:txXfrm>
        <a:off x="1171193" y="2276213"/>
        <a:ext cx="2114711" cy="897150"/>
      </dsp:txXfrm>
    </dsp:sp>
    <dsp:sp modelId="{03B00870-21B9-458A-85C7-F4F1DD35DAFA}">
      <dsp:nvSpPr>
        <dsp:cNvPr id="0" name=""/>
        <dsp:cNvSpPr/>
      </dsp:nvSpPr>
      <dsp:spPr>
        <a:xfrm>
          <a:off x="3654377" y="2276213"/>
          <a:ext cx="897150" cy="89715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5EE74B-778B-4B68-AD6D-095E3FE5CECD}">
      <dsp:nvSpPr>
        <dsp:cNvPr id="0" name=""/>
        <dsp:cNvSpPr/>
      </dsp:nvSpPr>
      <dsp:spPr>
        <a:xfrm>
          <a:off x="3842778" y="2464614"/>
          <a:ext cx="520347" cy="520347"/>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C1EF20-3889-4B07-A13F-A3E08BBE3259}">
      <dsp:nvSpPr>
        <dsp:cNvPr id="0" name=""/>
        <dsp:cNvSpPr/>
      </dsp:nvSpPr>
      <dsp:spPr>
        <a:xfrm>
          <a:off x="4743773" y="2276213"/>
          <a:ext cx="2114711" cy="89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On the Road</a:t>
          </a:r>
        </a:p>
      </dsp:txBody>
      <dsp:txXfrm>
        <a:off x="4743773" y="2276213"/>
        <a:ext cx="2114711" cy="897150"/>
      </dsp:txXfrm>
    </dsp:sp>
    <dsp:sp modelId="{30BBD16C-8A5A-42D5-B85D-BB91B69202E4}">
      <dsp:nvSpPr>
        <dsp:cNvPr id="0" name=""/>
        <dsp:cNvSpPr/>
      </dsp:nvSpPr>
      <dsp:spPr>
        <a:xfrm>
          <a:off x="7226957" y="2276213"/>
          <a:ext cx="897150" cy="89715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3F28A0-404E-4774-AC9B-997BCB0A9DC2}">
      <dsp:nvSpPr>
        <dsp:cNvPr id="0" name=""/>
        <dsp:cNvSpPr/>
      </dsp:nvSpPr>
      <dsp:spPr>
        <a:xfrm>
          <a:off x="7415358" y="2464614"/>
          <a:ext cx="520347" cy="520347"/>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E59723-2A21-4558-9F92-EEEC1768FAEC}">
      <dsp:nvSpPr>
        <dsp:cNvPr id="0" name=""/>
        <dsp:cNvSpPr/>
      </dsp:nvSpPr>
      <dsp:spPr>
        <a:xfrm>
          <a:off x="8316353" y="2276213"/>
          <a:ext cx="2114711" cy="897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Reaching the Destination</a:t>
          </a:r>
        </a:p>
      </dsp:txBody>
      <dsp:txXfrm>
        <a:off x="8316353" y="2276213"/>
        <a:ext cx="2114711" cy="8971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78172-C738-466E-B9E2-BC8D5D9F9E45}">
      <dsp:nvSpPr>
        <dsp:cNvPr id="0" name=""/>
        <dsp:cNvSpPr/>
      </dsp:nvSpPr>
      <dsp:spPr>
        <a:xfrm>
          <a:off x="0" y="42900"/>
          <a:ext cx="5867399" cy="947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Spiritually grounded volunteers aligned with Kairos values</a:t>
          </a:r>
        </a:p>
      </dsp:txBody>
      <dsp:txXfrm>
        <a:off x="46263" y="89163"/>
        <a:ext cx="5774873" cy="855174"/>
      </dsp:txXfrm>
    </dsp:sp>
    <dsp:sp modelId="{65E47524-0781-45A9-883C-5C7B475D75FD}">
      <dsp:nvSpPr>
        <dsp:cNvPr id="0" name=""/>
        <dsp:cNvSpPr/>
      </dsp:nvSpPr>
      <dsp:spPr>
        <a:xfrm>
          <a:off x="0" y="1052210"/>
          <a:ext cx="5867399" cy="947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Committed to Weekend and Continuing Ministry</a:t>
          </a:r>
          <a:endParaRPr lang="en-US" sz="2400" kern="1200" dirty="0"/>
        </a:p>
      </dsp:txBody>
      <dsp:txXfrm>
        <a:off x="46263" y="1098473"/>
        <a:ext cx="5774873" cy="855174"/>
      </dsp:txXfrm>
    </dsp:sp>
    <dsp:sp modelId="{BE7A3E4F-E66D-4956-B587-92B77BB89C53}">
      <dsp:nvSpPr>
        <dsp:cNvPr id="0" name=""/>
        <dsp:cNvSpPr/>
      </dsp:nvSpPr>
      <dsp:spPr>
        <a:xfrm>
          <a:off x="0" y="2061520"/>
          <a:ext cx="5867399" cy="947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Team Diversity</a:t>
          </a:r>
          <a:endParaRPr lang="en-US" sz="2400" kern="1200" dirty="0"/>
        </a:p>
      </dsp:txBody>
      <dsp:txXfrm>
        <a:off x="46263" y="2107783"/>
        <a:ext cx="5774873" cy="85517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2ED94B-F706-4924-ABC0-C1C257EFF318}">
      <dsp:nvSpPr>
        <dsp:cNvPr id="0" name=""/>
        <dsp:cNvSpPr/>
      </dsp:nvSpPr>
      <dsp:spPr>
        <a:xfrm>
          <a:off x="0" y="12059"/>
          <a:ext cx="5933445" cy="62361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Continuous support and encouragement</a:t>
          </a:r>
        </a:p>
      </dsp:txBody>
      <dsp:txXfrm>
        <a:off x="30442" y="42501"/>
        <a:ext cx="5872561" cy="562726"/>
      </dsp:txXfrm>
    </dsp:sp>
    <dsp:sp modelId="{1B07FAD9-0A43-4178-89B1-B6BCF535A5D9}">
      <dsp:nvSpPr>
        <dsp:cNvPr id="0" name=""/>
        <dsp:cNvSpPr/>
      </dsp:nvSpPr>
      <dsp:spPr>
        <a:xfrm>
          <a:off x="0" y="710549"/>
          <a:ext cx="5933445" cy="62361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Tools and Resources</a:t>
          </a:r>
        </a:p>
      </dsp:txBody>
      <dsp:txXfrm>
        <a:off x="30442" y="740991"/>
        <a:ext cx="5872561" cy="562726"/>
      </dsp:txXfrm>
    </dsp:sp>
    <dsp:sp modelId="{0688369E-A7A6-4C44-BE3D-E75833A92AB7}">
      <dsp:nvSpPr>
        <dsp:cNvPr id="0" name=""/>
        <dsp:cNvSpPr/>
      </dsp:nvSpPr>
      <dsp:spPr>
        <a:xfrm>
          <a:off x="0" y="1409039"/>
          <a:ext cx="5933445" cy="62361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Regular Follow-ups</a:t>
          </a:r>
        </a:p>
      </dsp:txBody>
      <dsp:txXfrm>
        <a:off x="30442" y="1439481"/>
        <a:ext cx="5872561" cy="562726"/>
      </dsp:txXfrm>
    </dsp:sp>
    <dsp:sp modelId="{90BC8B67-2497-49D0-9CA8-90A6C8FF6C18}">
      <dsp:nvSpPr>
        <dsp:cNvPr id="0" name=""/>
        <dsp:cNvSpPr/>
      </dsp:nvSpPr>
      <dsp:spPr>
        <a:xfrm>
          <a:off x="0" y="2107529"/>
          <a:ext cx="5933445" cy="62361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System for Future Leadership</a:t>
          </a:r>
        </a:p>
      </dsp:txBody>
      <dsp:txXfrm>
        <a:off x="30442" y="2137971"/>
        <a:ext cx="5872561" cy="5627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78172-C738-466E-B9E2-BC8D5D9F9E45}">
      <dsp:nvSpPr>
        <dsp:cNvPr id="0" name=""/>
        <dsp:cNvSpPr/>
      </dsp:nvSpPr>
      <dsp:spPr>
        <a:xfrm>
          <a:off x="0" y="132705"/>
          <a:ext cx="5789831" cy="62361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Follow the 3-on-1-off rule</a:t>
          </a:r>
        </a:p>
      </dsp:txBody>
      <dsp:txXfrm>
        <a:off x="30442" y="163147"/>
        <a:ext cx="5728947" cy="562726"/>
      </dsp:txXfrm>
    </dsp:sp>
    <dsp:sp modelId="{49D4888D-FAD2-4FA5-8A17-DCD3E1CA3779}">
      <dsp:nvSpPr>
        <dsp:cNvPr id="0" name=""/>
        <dsp:cNvSpPr/>
      </dsp:nvSpPr>
      <dsp:spPr>
        <a:xfrm>
          <a:off x="0" y="831195"/>
          <a:ext cx="5789831" cy="62361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Continuous Fundraising and Recruitment</a:t>
          </a:r>
        </a:p>
      </dsp:txBody>
      <dsp:txXfrm>
        <a:off x="30442" y="861637"/>
        <a:ext cx="5728947" cy="562726"/>
      </dsp:txXfrm>
    </dsp:sp>
    <dsp:sp modelId="{1C63387C-7DD2-4266-ADBA-D6507AD1384D}">
      <dsp:nvSpPr>
        <dsp:cNvPr id="0" name=""/>
        <dsp:cNvSpPr/>
      </dsp:nvSpPr>
      <dsp:spPr>
        <a:xfrm>
          <a:off x="0" y="1529685"/>
          <a:ext cx="5789831" cy="62361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Post-event Debriefs</a:t>
          </a:r>
        </a:p>
      </dsp:txBody>
      <dsp:txXfrm>
        <a:off x="30442" y="1560127"/>
        <a:ext cx="5728947" cy="56272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CCD227-B7C2-4161-8DA8-2F5BBD32B42A}">
      <dsp:nvSpPr>
        <dsp:cNvPr id="0" name=""/>
        <dsp:cNvSpPr/>
      </dsp:nvSpPr>
      <dsp:spPr>
        <a:xfrm>
          <a:off x="0" y="32815"/>
          <a:ext cx="5453689" cy="87395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Core Team Training</a:t>
          </a:r>
        </a:p>
      </dsp:txBody>
      <dsp:txXfrm>
        <a:off x="42663" y="75478"/>
        <a:ext cx="5368363" cy="788627"/>
      </dsp:txXfrm>
    </dsp:sp>
    <dsp:sp modelId="{40F529C7-F522-40B9-97D7-64C6F7BAA091}">
      <dsp:nvSpPr>
        <dsp:cNvPr id="0" name=""/>
        <dsp:cNvSpPr/>
      </dsp:nvSpPr>
      <dsp:spPr>
        <a:xfrm>
          <a:off x="0" y="970129"/>
          <a:ext cx="5453689" cy="873953"/>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Advisory Council meetings pre and post Weekend</a:t>
          </a:r>
        </a:p>
      </dsp:txBody>
      <dsp:txXfrm>
        <a:off x="42663" y="1012792"/>
        <a:ext cx="5368363" cy="78862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402BA-8878-49C1-B670-418954A643D8}">
      <dsp:nvSpPr>
        <dsp:cNvPr id="0" name=""/>
        <dsp:cNvSpPr/>
      </dsp:nvSpPr>
      <dsp:spPr>
        <a:xfrm>
          <a:off x="0" y="126644"/>
          <a:ext cx="5638800" cy="8154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Conflict resolution strategies</a:t>
          </a:r>
        </a:p>
      </dsp:txBody>
      <dsp:txXfrm>
        <a:off x="39809" y="166453"/>
        <a:ext cx="5559182" cy="735872"/>
      </dsp:txXfrm>
    </dsp:sp>
    <dsp:sp modelId="{EF494162-00D2-4B6F-8E20-CA39399E448B}">
      <dsp:nvSpPr>
        <dsp:cNvPr id="0" name=""/>
        <dsp:cNvSpPr/>
      </dsp:nvSpPr>
      <dsp:spPr>
        <a:xfrm>
          <a:off x="0" y="1040055"/>
          <a:ext cx="5638800" cy="8154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Emergency response planning</a:t>
          </a:r>
        </a:p>
      </dsp:txBody>
      <dsp:txXfrm>
        <a:off x="39809" y="1079864"/>
        <a:ext cx="5559182" cy="735872"/>
      </dsp:txXfrm>
    </dsp:sp>
    <dsp:sp modelId="{E3CC69F1-2A4F-4CED-BD39-443208685A2E}">
      <dsp:nvSpPr>
        <dsp:cNvPr id="0" name=""/>
        <dsp:cNvSpPr/>
      </dsp:nvSpPr>
      <dsp:spPr>
        <a:xfrm>
          <a:off x="0" y="1953465"/>
          <a:ext cx="5638800" cy="81549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Consequences of neglect</a:t>
          </a:r>
        </a:p>
      </dsp:txBody>
      <dsp:txXfrm>
        <a:off x="39809" y="1993274"/>
        <a:ext cx="5559182" cy="73587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465E29-9139-499A-8DED-554935570354}">
      <dsp:nvSpPr>
        <dsp:cNvPr id="0" name=""/>
        <dsp:cNvSpPr/>
      </dsp:nvSpPr>
      <dsp:spPr>
        <a:xfrm>
          <a:off x="0" y="13149"/>
          <a:ext cx="5942230" cy="13109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Ongoing prayer support</a:t>
          </a:r>
        </a:p>
      </dsp:txBody>
      <dsp:txXfrm>
        <a:off x="63994" y="77143"/>
        <a:ext cx="5814242" cy="1182942"/>
      </dsp:txXfrm>
    </dsp:sp>
    <dsp:sp modelId="{708D82FB-4588-4365-9EEB-5860F8718A2C}">
      <dsp:nvSpPr>
        <dsp:cNvPr id="0" name=""/>
        <dsp:cNvSpPr/>
      </dsp:nvSpPr>
      <dsp:spPr>
        <a:xfrm>
          <a:off x="0" y="1419120"/>
          <a:ext cx="5942230" cy="13109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Encouragement and spiritual covering</a:t>
          </a:r>
        </a:p>
      </dsp:txBody>
      <dsp:txXfrm>
        <a:off x="63994" y="1483114"/>
        <a:ext cx="5814242" cy="118294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D2742-05C1-4503-B189-AFC4CD9B3EC5}">
      <dsp:nvSpPr>
        <dsp:cNvPr id="0" name=""/>
        <dsp:cNvSpPr/>
      </dsp:nvSpPr>
      <dsp:spPr>
        <a:xfrm>
          <a:off x="0" y="38681"/>
          <a:ext cx="7007662" cy="9945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Acknowledge contributions of Leader, team and community</a:t>
          </a:r>
        </a:p>
      </dsp:txBody>
      <dsp:txXfrm>
        <a:off x="48547" y="87228"/>
        <a:ext cx="6910568" cy="897406"/>
      </dsp:txXfrm>
    </dsp:sp>
    <dsp:sp modelId="{C24ECB70-3687-4797-A861-9D463026A384}">
      <dsp:nvSpPr>
        <dsp:cNvPr id="0" name=""/>
        <dsp:cNvSpPr/>
      </dsp:nvSpPr>
      <dsp:spPr>
        <a:xfrm>
          <a:off x="0" y="1105181"/>
          <a:ext cx="7007662" cy="9945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Continuing Ministry and new volunteer opportunities</a:t>
          </a:r>
        </a:p>
      </dsp:txBody>
      <dsp:txXfrm>
        <a:off x="48547" y="1153728"/>
        <a:ext cx="6910568" cy="89740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4BD67-3062-4A37-881D-0D7E525004E6}">
      <dsp:nvSpPr>
        <dsp:cNvPr id="0" name=""/>
        <dsp:cNvSpPr/>
      </dsp:nvSpPr>
      <dsp:spPr>
        <a:xfrm>
          <a:off x="0" y="15375"/>
          <a:ext cx="5866030" cy="71954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Financial Reconciliation</a:t>
          </a:r>
        </a:p>
      </dsp:txBody>
      <dsp:txXfrm>
        <a:off x="35125" y="50500"/>
        <a:ext cx="5795780" cy="649299"/>
      </dsp:txXfrm>
    </dsp:sp>
    <dsp:sp modelId="{3388C658-42AE-4263-BAF2-F1D5AB239142}">
      <dsp:nvSpPr>
        <dsp:cNvPr id="0" name=""/>
        <dsp:cNvSpPr/>
      </dsp:nvSpPr>
      <dsp:spPr>
        <a:xfrm>
          <a:off x="0" y="821325"/>
          <a:ext cx="5866030" cy="71954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Kairos Reporting</a:t>
          </a:r>
        </a:p>
      </dsp:txBody>
      <dsp:txXfrm>
        <a:off x="35125" y="856450"/>
        <a:ext cx="5795780" cy="649299"/>
      </dsp:txXfrm>
    </dsp:sp>
    <dsp:sp modelId="{44A1EF75-8157-4FD8-AE58-A3E181B24387}">
      <dsp:nvSpPr>
        <dsp:cNvPr id="0" name=""/>
        <dsp:cNvSpPr/>
      </dsp:nvSpPr>
      <dsp:spPr>
        <a:xfrm>
          <a:off x="0" y="1627275"/>
          <a:ext cx="5866030" cy="71954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Sharing Testimonies and Impact</a:t>
          </a:r>
        </a:p>
      </dsp:txBody>
      <dsp:txXfrm>
        <a:off x="35125" y="1662400"/>
        <a:ext cx="5795780" cy="64929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1FA42-1EEB-437D-BE5F-89200FDAB03C}">
      <dsp:nvSpPr>
        <dsp:cNvPr id="0" name=""/>
        <dsp:cNvSpPr/>
      </dsp:nvSpPr>
      <dsp:spPr>
        <a:xfrm>
          <a:off x="0" y="317132"/>
          <a:ext cx="6170593" cy="1713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8907" tIns="333248" rIns="47890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 Clear Map (manuals, tools, resources)</a:t>
          </a:r>
        </a:p>
        <a:p>
          <a:pPr marL="171450" lvl="1" indent="-171450" algn="l" defTabSz="711200">
            <a:lnSpc>
              <a:spcPct val="90000"/>
            </a:lnSpc>
            <a:spcBef>
              <a:spcPct val="0"/>
            </a:spcBef>
            <a:spcAft>
              <a:spcPct val="15000"/>
            </a:spcAft>
            <a:buChar char="•"/>
          </a:pPr>
          <a:r>
            <a:rPr lang="en-US" sz="1600" kern="1200"/>
            <a:t>The Right Driver (Leader)</a:t>
          </a:r>
        </a:p>
        <a:p>
          <a:pPr marL="171450" lvl="1" indent="-171450" algn="l" defTabSz="711200">
            <a:lnSpc>
              <a:spcPct val="90000"/>
            </a:lnSpc>
            <a:spcBef>
              <a:spcPct val="0"/>
            </a:spcBef>
            <a:spcAft>
              <a:spcPct val="15000"/>
            </a:spcAft>
            <a:buChar char="•"/>
          </a:pPr>
          <a:r>
            <a:rPr lang="en-US" sz="1600" kern="1200"/>
            <a:t>Reliable Vehicle (team)</a:t>
          </a:r>
        </a:p>
        <a:p>
          <a:pPr marL="171450" lvl="1" indent="-171450" algn="l" defTabSz="711200">
            <a:lnSpc>
              <a:spcPct val="90000"/>
            </a:lnSpc>
            <a:spcBef>
              <a:spcPct val="0"/>
            </a:spcBef>
            <a:spcAft>
              <a:spcPct val="15000"/>
            </a:spcAft>
            <a:buChar char="•"/>
          </a:pPr>
          <a:r>
            <a:rPr lang="en-US" sz="1600" kern="1200"/>
            <a:t>Ongoing Support (Advisory Council and prayer)</a:t>
          </a:r>
        </a:p>
        <a:p>
          <a:pPr marL="171450" lvl="1" indent="-171450" algn="l" defTabSz="711200">
            <a:lnSpc>
              <a:spcPct val="90000"/>
            </a:lnSpc>
            <a:spcBef>
              <a:spcPct val="0"/>
            </a:spcBef>
            <a:spcAft>
              <a:spcPct val="15000"/>
            </a:spcAft>
            <a:buChar char="•"/>
          </a:pPr>
          <a:r>
            <a:rPr lang="en-US" sz="1600" kern="1200"/>
            <a:t>Celebrating the Journey! (Post weekend follow-up)</a:t>
          </a:r>
        </a:p>
      </dsp:txBody>
      <dsp:txXfrm>
        <a:off x="0" y="317132"/>
        <a:ext cx="6170593" cy="1713600"/>
      </dsp:txXfrm>
    </dsp:sp>
    <dsp:sp modelId="{94E1848A-5426-4C0A-822A-848EC73BFBA8}">
      <dsp:nvSpPr>
        <dsp:cNvPr id="0" name=""/>
        <dsp:cNvSpPr/>
      </dsp:nvSpPr>
      <dsp:spPr>
        <a:xfrm>
          <a:off x="308529" y="80972"/>
          <a:ext cx="4319415" cy="4723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64" tIns="0" rIns="163264" bIns="0" numCol="1" spcCol="1270" anchor="ctr" anchorCtr="0">
          <a:noAutofit/>
        </a:bodyPr>
        <a:lstStyle/>
        <a:p>
          <a:pPr marL="0" lvl="0" indent="0" algn="l" defTabSz="711200">
            <a:lnSpc>
              <a:spcPct val="90000"/>
            </a:lnSpc>
            <a:spcBef>
              <a:spcPct val="0"/>
            </a:spcBef>
            <a:spcAft>
              <a:spcPct val="35000"/>
            </a:spcAft>
            <a:buNone/>
          </a:pPr>
          <a:r>
            <a:rPr lang="en-US" sz="1600" kern="1200" dirty="0"/>
            <a:t>A successful road trip requires</a:t>
          </a:r>
        </a:p>
      </dsp:txBody>
      <dsp:txXfrm>
        <a:off x="331586" y="104029"/>
        <a:ext cx="4273301" cy="426206"/>
      </dsp:txXfrm>
    </dsp:sp>
    <dsp:sp modelId="{BC06FBB6-D68A-4F35-A34A-A2202548D154}">
      <dsp:nvSpPr>
        <dsp:cNvPr id="0" name=""/>
        <dsp:cNvSpPr/>
      </dsp:nvSpPr>
      <dsp:spPr>
        <a:xfrm>
          <a:off x="0" y="2353292"/>
          <a:ext cx="6170593" cy="1209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8907" tIns="333248" rIns="47890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Avoid Burnout</a:t>
          </a:r>
        </a:p>
        <a:p>
          <a:pPr marL="171450" lvl="1" indent="-171450" algn="l" defTabSz="711200">
            <a:lnSpc>
              <a:spcPct val="90000"/>
            </a:lnSpc>
            <a:spcBef>
              <a:spcPct val="0"/>
            </a:spcBef>
            <a:spcAft>
              <a:spcPct val="15000"/>
            </a:spcAft>
            <a:buChar char="•"/>
          </a:pPr>
          <a:r>
            <a:rPr lang="en-US" sz="1600" kern="1200" dirty="0"/>
            <a:t>Ensure teams are effective</a:t>
          </a:r>
        </a:p>
        <a:p>
          <a:pPr marL="171450" lvl="1" indent="-171450" algn="l" defTabSz="711200">
            <a:lnSpc>
              <a:spcPct val="90000"/>
            </a:lnSpc>
            <a:spcBef>
              <a:spcPct val="0"/>
            </a:spcBef>
            <a:spcAft>
              <a:spcPct val="15000"/>
            </a:spcAft>
            <a:buChar char="•"/>
          </a:pPr>
          <a:r>
            <a:rPr lang="en-US" sz="1600" kern="1200" dirty="0"/>
            <a:t>Take advantage of mission opportunities</a:t>
          </a:r>
        </a:p>
      </dsp:txBody>
      <dsp:txXfrm>
        <a:off x="0" y="2353292"/>
        <a:ext cx="6170593" cy="1209600"/>
      </dsp:txXfrm>
    </dsp:sp>
    <dsp:sp modelId="{AD735367-2B06-4731-B289-F7B5F778027B}">
      <dsp:nvSpPr>
        <dsp:cNvPr id="0" name=""/>
        <dsp:cNvSpPr/>
      </dsp:nvSpPr>
      <dsp:spPr>
        <a:xfrm>
          <a:off x="308529" y="2117132"/>
          <a:ext cx="4319415" cy="4723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64" tIns="0" rIns="163264" bIns="0" numCol="1" spcCol="1270" anchor="ctr" anchorCtr="0">
          <a:noAutofit/>
        </a:bodyPr>
        <a:lstStyle/>
        <a:p>
          <a:pPr marL="0" lvl="0" indent="0" algn="l" defTabSz="711200">
            <a:lnSpc>
              <a:spcPct val="90000"/>
            </a:lnSpc>
            <a:spcBef>
              <a:spcPct val="0"/>
            </a:spcBef>
            <a:spcAft>
              <a:spcPct val="35000"/>
            </a:spcAft>
            <a:buNone/>
          </a:pPr>
          <a:r>
            <a:rPr lang="en-US" sz="1600" kern="1200" dirty="0"/>
            <a:t>Support is Critical</a:t>
          </a:r>
        </a:p>
      </dsp:txBody>
      <dsp:txXfrm>
        <a:off x="331586" y="2140189"/>
        <a:ext cx="4273301" cy="426206"/>
      </dsp:txXfrm>
    </dsp:sp>
    <dsp:sp modelId="{6F0E160D-60F9-4109-8CD2-718F7FAE4883}">
      <dsp:nvSpPr>
        <dsp:cNvPr id="0" name=""/>
        <dsp:cNvSpPr/>
      </dsp:nvSpPr>
      <dsp:spPr>
        <a:xfrm>
          <a:off x="0" y="3889375"/>
          <a:ext cx="6170593" cy="9072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78907" tIns="333248" rIns="478907"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Strong support systems develop future leaders and strengthen ministry long-term</a:t>
          </a:r>
        </a:p>
      </dsp:txBody>
      <dsp:txXfrm>
        <a:off x="0" y="3889375"/>
        <a:ext cx="6170593" cy="907200"/>
      </dsp:txXfrm>
    </dsp:sp>
    <dsp:sp modelId="{D80A49DB-3132-4671-ADB8-4AFAF3C8C515}">
      <dsp:nvSpPr>
        <dsp:cNvPr id="0" name=""/>
        <dsp:cNvSpPr/>
      </dsp:nvSpPr>
      <dsp:spPr>
        <a:xfrm>
          <a:off x="308529" y="3649292"/>
          <a:ext cx="4319415" cy="47232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64" tIns="0" rIns="163264" bIns="0" numCol="1" spcCol="1270" anchor="ctr" anchorCtr="0">
          <a:noAutofit/>
        </a:bodyPr>
        <a:lstStyle/>
        <a:p>
          <a:pPr marL="0" lvl="0" indent="0" algn="l" defTabSz="711200">
            <a:lnSpc>
              <a:spcPct val="90000"/>
            </a:lnSpc>
            <a:spcBef>
              <a:spcPct val="0"/>
            </a:spcBef>
            <a:spcAft>
              <a:spcPct val="35000"/>
            </a:spcAft>
            <a:buNone/>
          </a:pPr>
          <a:r>
            <a:rPr lang="en-US" sz="1600" kern="1200" dirty="0"/>
            <a:t>Multiply leaders, not just complete Weekends</a:t>
          </a:r>
        </a:p>
      </dsp:txBody>
      <dsp:txXfrm>
        <a:off x="331586" y="3672349"/>
        <a:ext cx="4273301" cy="42620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15C33-59F1-42B1-93B7-57A261895CE3}">
      <dsp:nvSpPr>
        <dsp:cNvPr id="0" name=""/>
        <dsp:cNvSpPr/>
      </dsp:nvSpPr>
      <dsp:spPr>
        <a:xfrm>
          <a:off x="191" y="611198"/>
          <a:ext cx="514434" cy="514434"/>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F9B0AA-06FA-4AEE-89B0-4DA7C1DC958F}">
      <dsp:nvSpPr>
        <dsp:cNvPr id="0" name=""/>
        <dsp:cNvSpPr/>
      </dsp:nvSpPr>
      <dsp:spPr>
        <a:xfrm>
          <a:off x="108222" y="719229"/>
          <a:ext cx="298371" cy="2983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57A832-D956-4446-8EBA-6D2F55B1841E}">
      <dsp:nvSpPr>
        <dsp:cNvPr id="0" name=""/>
        <dsp:cNvSpPr/>
      </dsp:nvSpPr>
      <dsp:spPr>
        <a:xfrm>
          <a:off x="624861" y="611198"/>
          <a:ext cx="1212595" cy="514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a:t>Know Your Destination </a:t>
          </a:r>
        </a:p>
      </dsp:txBody>
      <dsp:txXfrm>
        <a:off x="624861" y="611198"/>
        <a:ext cx="1212595" cy="514434"/>
      </dsp:txXfrm>
    </dsp:sp>
    <dsp:sp modelId="{6D991CA1-1DD3-4057-A87F-0AF693F4E4D7}">
      <dsp:nvSpPr>
        <dsp:cNvPr id="0" name=""/>
        <dsp:cNvSpPr/>
      </dsp:nvSpPr>
      <dsp:spPr>
        <a:xfrm>
          <a:off x="2048742" y="611198"/>
          <a:ext cx="514434" cy="514434"/>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33B82F-52A6-4799-B2CA-B6333F6BCE45}">
      <dsp:nvSpPr>
        <dsp:cNvPr id="0" name=""/>
        <dsp:cNvSpPr/>
      </dsp:nvSpPr>
      <dsp:spPr>
        <a:xfrm>
          <a:off x="2156773" y="719229"/>
          <a:ext cx="298371" cy="298371"/>
        </a:xfrm>
        <a:prstGeom prst="rect">
          <a:avLst/>
        </a:prstGeom>
        <a:blipFill rotWithShape="1">
          <a:blip xmlns:r="http://schemas.openxmlformats.org/officeDocument/2006/relationships" r:embed="rId2">
            <a:duotone>
              <a:schemeClr val="dk2">
                <a:hueOff val="0"/>
                <a:satOff val="0"/>
                <a:lumOff val="0"/>
                <a:alphaOff val="0"/>
                <a:shade val="20000"/>
                <a:satMod val="200000"/>
              </a:schemeClr>
              <a:schemeClr val="dk2">
                <a:hueOff val="0"/>
                <a:satOff val="0"/>
                <a:lumOff val="0"/>
                <a:alphaOff val="0"/>
                <a:tint val="12000"/>
                <a:satMod val="190000"/>
              </a:schemeClr>
            </a:duotone>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6A3A8C-3C6E-4BC3-86B8-5D782625E735}">
      <dsp:nvSpPr>
        <dsp:cNvPr id="0" name=""/>
        <dsp:cNvSpPr/>
      </dsp:nvSpPr>
      <dsp:spPr>
        <a:xfrm>
          <a:off x="2673413" y="611198"/>
          <a:ext cx="1212595" cy="514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Choosing the Right Driver</a:t>
          </a:r>
        </a:p>
      </dsp:txBody>
      <dsp:txXfrm>
        <a:off x="2673413" y="611198"/>
        <a:ext cx="1212595" cy="514434"/>
      </dsp:txXfrm>
    </dsp:sp>
    <dsp:sp modelId="{6441B1BC-B1A8-4CE3-A75B-BC4E926B633E}">
      <dsp:nvSpPr>
        <dsp:cNvPr id="0" name=""/>
        <dsp:cNvSpPr/>
      </dsp:nvSpPr>
      <dsp:spPr>
        <a:xfrm>
          <a:off x="191" y="1688264"/>
          <a:ext cx="514434" cy="514434"/>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13E948-4D2B-46AE-A9FD-7D3DA80BA623}">
      <dsp:nvSpPr>
        <dsp:cNvPr id="0" name=""/>
        <dsp:cNvSpPr/>
      </dsp:nvSpPr>
      <dsp:spPr>
        <a:xfrm>
          <a:off x="108222" y="1796295"/>
          <a:ext cx="298371" cy="2983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FD0C59-908F-460F-A669-E93A30F22BC9}">
      <dsp:nvSpPr>
        <dsp:cNvPr id="0" name=""/>
        <dsp:cNvSpPr/>
      </dsp:nvSpPr>
      <dsp:spPr>
        <a:xfrm>
          <a:off x="624861" y="1688264"/>
          <a:ext cx="1212595" cy="514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Planning the Route</a:t>
          </a:r>
        </a:p>
      </dsp:txBody>
      <dsp:txXfrm>
        <a:off x="624861" y="1688264"/>
        <a:ext cx="1212595" cy="514434"/>
      </dsp:txXfrm>
    </dsp:sp>
    <dsp:sp modelId="{602E3B56-46B0-4E5A-BC92-7D05753176B7}">
      <dsp:nvSpPr>
        <dsp:cNvPr id="0" name=""/>
        <dsp:cNvSpPr/>
      </dsp:nvSpPr>
      <dsp:spPr>
        <a:xfrm>
          <a:off x="2048742" y="1688264"/>
          <a:ext cx="514434" cy="514434"/>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DED65E-B4D3-4E7E-BCE1-C11A435B572B}">
      <dsp:nvSpPr>
        <dsp:cNvPr id="0" name=""/>
        <dsp:cNvSpPr/>
      </dsp:nvSpPr>
      <dsp:spPr>
        <a:xfrm>
          <a:off x="2156773" y="1796295"/>
          <a:ext cx="298371" cy="2983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F880AE-3112-4B7F-8E5B-17CDF28BEDAA}">
      <dsp:nvSpPr>
        <dsp:cNvPr id="0" name=""/>
        <dsp:cNvSpPr/>
      </dsp:nvSpPr>
      <dsp:spPr>
        <a:xfrm>
          <a:off x="2673413" y="1688264"/>
          <a:ext cx="1212595" cy="514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Packing the Car</a:t>
          </a:r>
        </a:p>
      </dsp:txBody>
      <dsp:txXfrm>
        <a:off x="2673413" y="1688264"/>
        <a:ext cx="1212595" cy="514434"/>
      </dsp:txXfrm>
    </dsp:sp>
    <dsp:sp modelId="{03B00870-21B9-458A-85C7-F4F1DD35DAFA}">
      <dsp:nvSpPr>
        <dsp:cNvPr id="0" name=""/>
        <dsp:cNvSpPr/>
      </dsp:nvSpPr>
      <dsp:spPr>
        <a:xfrm>
          <a:off x="191" y="2765330"/>
          <a:ext cx="514434" cy="514434"/>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5EE74B-778B-4B68-AD6D-095E3FE5CECD}">
      <dsp:nvSpPr>
        <dsp:cNvPr id="0" name=""/>
        <dsp:cNvSpPr/>
      </dsp:nvSpPr>
      <dsp:spPr>
        <a:xfrm>
          <a:off x="108222" y="2873361"/>
          <a:ext cx="298371" cy="298371"/>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C1EF20-3889-4B07-A13F-A3E08BBE3259}">
      <dsp:nvSpPr>
        <dsp:cNvPr id="0" name=""/>
        <dsp:cNvSpPr/>
      </dsp:nvSpPr>
      <dsp:spPr>
        <a:xfrm>
          <a:off x="624861" y="2765330"/>
          <a:ext cx="1212595" cy="514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On the Road</a:t>
          </a:r>
        </a:p>
      </dsp:txBody>
      <dsp:txXfrm>
        <a:off x="624861" y="2765330"/>
        <a:ext cx="1212595" cy="514434"/>
      </dsp:txXfrm>
    </dsp:sp>
    <dsp:sp modelId="{30BBD16C-8A5A-42D5-B85D-BB91B69202E4}">
      <dsp:nvSpPr>
        <dsp:cNvPr id="0" name=""/>
        <dsp:cNvSpPr/>
      </dsp:nvSpPr>
      <dsp:spPr>
        <a:xfrm>
          <a:off x="2048742" y="2765330"/>
          <a:ext cx="514434" cy="514434"/>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3F28A0-404E-4774-AC9B-997BCB0A9DC2}">
      <dsp:nvSpPr>
        <dsp:cNvPr id="0" name=""/>
        <dsp:cNvSpPr/>
      </dsp:nvSpPr>
      <dsp:spPr>
        <a:xfrm>
          <a:off x="2156773" y="2873361"/>
          <a:ext cx="298371" cy="298371"/>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E59723-2A21-4558-9F92-EEEC1768FAEC}">
      <dsp:nvSpPr>
        <dsp:cNvPr id="0" name=""/>
        <dsp:cNvSpPr/>
      </dsp:nvSpPr>
      <dsp:spPr>
        <a:xfrm>
          <a:off x="2673413" y="2765330"/>
          <a:ext cx="1212595" cy="5144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Reaching the Destination</a:t>
          </a:r>
        </a:p>
      </dsp:txBody>
      <dsp:txXfrm>
        <a:off x="2673413" y="2765330"/>
        <a:ext cx="1212595" cy="514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02A88-B6B8-499E-8325-E8E028D559F9}">
      <dsp:nvSpPr>
        <dsp:cNvPr id="0" name=""/>
        <dsp:cNvSpPr/>
      </dsp:nvSpPr>
      <dsp:spPr>
        <a:xfrm>
          <a:off x="0" y="161681"/>
          <a:ext cx="6399213" cy="12168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Understanding vision and mission</a:t>
          </a:r>
        </a:p>
      </dsp:txBody>
      <dsp:txXfrm>
        <a:off x="59399" y="221080"/>
        <a:ext cx="6280415" cy="1098002"/>
      </dsp:txXfrm>
    </dsp:sp>
    <dsp:sp modelId="{BFAD6B76-45EB-47BF-AD4C-B5B9D50C1E27}">
      <dsp:nvSpPr>
        <dsp:cNvPr id="0" name=""/>
        <dsp:cNvSpPr/>
      </dsp:nvSpPr>
      <dsp:spPr>
        <a:xfrm>
          <a:off x="0" y="1565681"/>
          <a:ext cx="6399213" cy="12168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Importance of unified vision</a:t>
          </a:r>
        </a:p>
      </dsp:txBody>
      <dsp:txXfrm>
        <a:off x="59399" y="1625080"/>
        <a:ext cx="6280415" cy="1098002"/>
      </dsp:txXfrm>
    </dsp:sp>
    <dsp:sp modelId="{B20A98A9-2941-4916-B97D-05230ED1FDEA}">
      <dsp:nvSpPr>
        <dsp:cNvPr id="0" name=""/>
        <dsp:cNvSpPr/>
      </dsp:nvSpPr>
      <dsp:spPr>
        <a:xfrm>
          <a:off x="0" y="2969681"/>
          <a:ext cx="6399213" cy="121680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Alignment within the Kairos mission</a:t>
          </a:r>
        </a:p>
      </dsp:txBody>
      <dsp:txXfrm>
        <a:off x="59399" y="3029080"/>
        <a:ext cx="6280415" cy="1098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6B2C7-4838-4042-A380-1EC45EB6B9CA}">
      <dsp:nvSpPr>
        <dsp:cNvPr id="0" name=""/>
        <dsp:cNvSpPr/>
      </dsp:nvSpPr>
      <dsp:spPr>
        <a:xfrm>
          <a:off x="0" y="11459"/>
          <a:ext cx="7315200" cy="8236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Kairos Program Manual (PM)</a:t>
          </a:r>
        </a:p>
      </dsp:txBody>
      <dsp:txXfrm>
        <a:off x="40209" y="51668"/>
        <a:ext cx="7234782" cy="743262"/>
      </dsp:txXfrm>
    </dsp:sp>
    <dsp:sp modelId="{54F52CDD-C82C-471A-A730-783E12D1E968}">
      <dsp:nvSpPr>
        <dsp:cNvPr id="0" name=""/>
        <dsp:cNvSpPr/>
      </dsp:nvSpPr>
      <dsp:spPr>
        <a:xfrm>
          <a:off x="0" y="961859"/>
          <a:ext cx="7315200" cy="8236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Advance Kairos Training (AKT)</a:t>
          </a:r>
        </a:p>
      </dsp:txBody>
      <dsp:txXfrm>
        <a:off x="40209" y="1002068"/>
        <a:ext cx="7234782" cy="743262"/>
      </dsp:txXfrm>
    </dsp:sp>
    <dsp:sp modelId="{277EC06C-0A86-4DB5-ADF1-0F4DF5D60A25}">
      <dsp:nvSpPr>
        <dsp:cNvPr id="0" name=""/>
        <dsp:cNvSpPr/>
      </dsp:nvSpPr>
      <dsp:spPr>
        <a:xfrm>
          <a:off x="0" y="1912260"/>
          <a:ext cx="7315200" cy="8236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Ezra tools and training resources</a:t>
          </a:r>
        </a:p>
      </dsp:txBody>
      <dsp:txXfrm>
        <a:off x="40209" y="1952469"/>
        <a:ext cx="7234782" cy="743262"/>
      </dsp:txXfrm>
    </dsp:sp>
    <dsp:sp modelId="{6D8A95F6-B025-4467-8E41-02E5199143ED}">
      <dsp:nvSpPr>
        <dsp:cNvPr id="0" name=""/>
        <dsp:cNvSpPr/>
      </dsp:nvSpPr>
      <dsp:spPr>
        <a:xfrm>
          <a:off x="0" y="2862660"/>
          <a:ext cx="7315200" cy="8236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Department of Corrections (DOC) Guidelines</a:t>
          </a:r>
        </a:p>
      </dsp:txBody>
      <dsp:txXfrm>
        <a:off x="40209" y="2902869"/>
        <a:ext cx="7234782" cy="743262"/>
      </dsp:txXfrm>
    </dsp:sp>
    <dsp:sp modelId="{51373440-9B2E-4AC3-9B65-15F9383A4FFD}">
      <dsp:nvSpPr>
        <dsp:cNvPr id="0" name=""/>
        <dsp:cNvSpPr/>
      </dsp:nvSpPr>
      <dsp:spPr>
        <a:xfrm>
          <a:off x="0" y="3813060"/>
          <a:ext cx="7315200" cy="82368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Facility/venue information for Kairos Outside</a:t>
          </a:r>
        </a:p>
      </dsp:txBody>
      <dsp:txXfrm>
        <a:off x="40209" y="3853269"/>
        <a:ext cx="7234782" cy="7432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2232B-AF57-402E-AE44-773069D641D2}">
      <dsp:nvSpPr>
        <dsp:cNvPr id="0" name=""/>
        <dsp:cNvSpPr/>
      </dsp:nvSpPr>
      <dsp:spPr>
        <a:xfrm>
          <a:off x="592264" y="17272"/>
          <a:ext cx="1372500" cy="137250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34E1D3-6200-40A7-B6D9-62C8D7CFAA32}">
      <dsp:nvSpPr>
        <dsp:cNvPr id="0" name=""/>
        <dsp:cNvSpPr/>
      </dsp:nvSpPr>
      <dsp:spPr>
        <a:xfrm>
          <a:off x="884764" y="309772"/>
          <a:ext cx="787500" cy="78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214E85-48D6-4EDC-9599-77CA9B641449}">
      <dsp:nvSpPr>
        <dsp:cNvPr id="0" name=""/>
        <dsp:cNvSpPr/>
      </dsp:nvSpPr>
      <dsp:spPr>
        <a:xfrm>
          <a:off x="153514" y="1817272"/>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Based on spiritual maturity and integrity</a:t>
          </a:r>
        </a:p>
      </dsp:txBody>
      <dsp:txXfrm>
        <a:off x="153514" y="1817272"/>
        <a:ext cx="2250000" cy="720000"/>
      </dsp:txXfrm>
    </dsp:sp>
    <dsp:sp modelId="{36B28ECB-8C17-4C00-9169-A9644AE620E8}">
      <dsp:nvSpPr>
        <dsp:cNvPr id="0" name=""/>
        <dsp:cNvSpPr/>
      </dsp:nvSpPr>
      <dsp:spPr>
        <a:xfrm>
          <a:off x="3236015" y="17272"/>
          <a:ext cx="1372500" cy="137250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51B01D-6FD3-4828-BC9A-714A7B3803E0}">
      <dsp:nvSpPr>
        <dsp:cNvPr id="0" name=""/>
        <dsp:cNvSpPr/>
      </dsp:nvSpPr>
      <dsp:spPr>
        <a:xfrm>
          <a:off x="3528515" y="309772"/>
          <a:ext cx="787500" cy="78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6206B5-D947-4485-95F6-8900B15F0CEF}">
      <dsp:nvSpPr>
        <dsp:cNvPr id="0" name=""/>
        <dsp:cNvSpPr/>
      </dsp:nvSpPr>
      <dsp:spPr>
        <a:xfrm>
          <a:off x="2797265" y="1817272"/>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Participation in continuing ministry and accountability groups</a:t>
          </a:r>
        </a:p>
      </dsp:txBody>
      <dsp:txXfrm>
        <a:off x="2797265" y="1817272"/>
        <a:ext cx="2250000" cy="720000"/>
      </dsp:txXfrm>
    </dsp:sp>
    <dsp:sp modelId="{454CA5FE-775F-4A0A-B4AF-62907159270B}">
      <dsp:nvSpPr>
        <dsp:cNvPr id="0" name=""/>
        <dsp:cNvSpPr/>
      </dsp:nvSpPr>
      <dsp:spPr>
        <a:xfrm>
          <a:off x="5879765" y="17272"/>
          <a:ext cx="1372500" cy="1372500"/>
        </a:xfrm>
        <a:prstGeom prst="ellipse">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FAB6EB-EE71-4C8A-85A7-D2B60210C5CE}">
      <dsp:nvSpPr>
        <dsp:cNvPr id="0" name=""/>
        <dsp:cNvSpPr/>
      </dsp:nvSpPr>
      <dsp:spPr>
        <a:xfrm>
          <a:off x="6172265" y="309772"/>
          <a:ext cx="787500" cy="78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0B3C89-34D6-4470-A1EA-A61118FF514E}">
      <dsp:nvSpPr>
        <dsp:cNvPr id="0" name=""/>
        <dsp:cNvSpPr/>
      </dsp:nvSpPr>
      <dsp:spPr>
        <a:xfrm>
          <a:off x="5441015" y="1817272"/>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Demonstrates servant leadership not self promotion</a:t>
          </a:r>
        </a:p>
      </dsp:txBody>
      <dsp:txXfrm>
        <a:off x="5441015" y="1817272"/>
        <a:ext cx="225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80AD2D-3836-4CB7-A7DC-78C16CC9137E}">
      <dsp:nvSpPr>
        <dsp:cNvPr id="0" name=""/>
        <dsp:cNvSpPr/>
      </dsp:nvSpPr>
      <dsp:spPr>
        <a:xfrm>
          <a:off x="0" y="163225"/>
          <a:ext cx="7467600" cy="55165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i="1" kern="1200" dirty="0"/>
            <a:t>Criteria on p 44-45 Outside, 71-72 Inside &amp; 51-53 Torch PMs</a:t>
          </a:r>
          <a:endParaRPr lang="en-US" sz="2300" kern="1200" dirty="0"/>
        </a:p>
      </dsp:txBody>
      <dsp:txXfrm>
        <a:off x="26930" y="190155"/>
        <a:ext cx="7413740" cy="497795"/>
      </dsp:txXfrm>
    </dsp:sp>
    <dsp:sp modelId="{6A99B7BE-8D62-442F-B605-2687953B6FAD}">
      <dsp:nvSpPr>
        <dsp:cNvPr id="0" name=""/>
        <dsp:cNvSpPr/>
      </dsp:nvSpPr>
      <dsp:spPr>
        <a:xfrm>
          <a:off x="0" y="781120"/>
          <a:ext cx="7467600" cy="55165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Leads by example, not control</a:t>
          </a:r>
        </a:p>
      </dsp:txBody>
      <dsp:txXfrm>
        <a:off x="26930" y="808050"/>
        <a:ext cx="7413740" cy="497795"/>
      </dsp:txXfrm>
    </dsp:sp>
    <dsp:sp modelId="{13E07624-3C15-4D58-B5CF-120F4842E93C}">
      <dsp:nvSpPr>
        <dsp:cNvPr id="0" name=""/>
        <dsp:cNvSpPr/>
      </dsp:nvSpPr>
      <dsp:spPr>
        <a:xfrm>
          <a:off x="0" y="1399015"/>
          <a:ext cx="7467600" cy="55165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Builds relationship and unifies the team</a:t>
          </a:r>
        </a:p>
      </dsp:txBody>
      <dsp:txXfrm>
        <a:off x="26930" y="1425945"/>
        <a:ext cx="7413740" cy="497795"/>
      </dsp:txXfrm>
    </dsp:sp>
    <dsp:sp modelId="{4E058EF1-ECB6-4D5B-87A1-DDAEDD05F0D2}">
      <dsp:nvSpPr>
        <dsp:cNvPr id="0" name=""/>
        <dsp:cNvSpPr/>
      </dsp:nvSpPr>
      <dsp:spPr>
        <a:xfrm>
          <a:off x="0" y="2016911"/>
          <a:ext cx="7467600" cy="55165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Communicates clearly and delegates effectively</a:t>
          </a:r>
        </a:p>
      </dsp:txBody>
      <dsp:txXfrm>
        <a:off x="26930" y="2043841"/>
        <a:ext cx="7413740" cy="497795"/>
      </dsp:txXfrm>
    </dsp:sp>
    <dsp:sp modelId="{9AB37089-1157-4185-A72E-DB0D4F8749D2}">
      <dsp:nvSpPr>
        <dsp:cNvPr id="0" name=""/>
        <dsp:cNvSpPr/>
      </dsp:nvSpPr>
      <dsp:spPr>
        <a:xfrm>
          <a:off x="0" y="2634806"/>
          <a:ext cx="7467600" cy="55165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Humble, grateful, and God confident (not self-confident)</a:t>
          </a:r>
        </a:p>
      </dsp:txBody>
      <dsp:txXfrm>
        <a:off x="26930" y="2661736"/>
        <a:ext cx="7413740" cy="4977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556E9-B17E-4A49-A072-3532B2BC2918}">
      <dsp:nvSpPr>
        <dsp:cNvPr id="0" name=""/>
        <dsp:cNvSpPr/>
      </dsp:nvSpPr>
      <dsp:spPr>
        <a:xfrm>
          <a:off x="0" y="304200"/>
          <a:ext cx="7734300" cy="57563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Leaders emerge from </a:t>
          </a:r>
          <a:r>
            <a:rPr lang="en-US" sz="2400" b="1" kern="1200"/>
            <a:t>qualified, committed team members</a:t>
          </a:r>
          <a:endParaRPr lang="en-US" sz="2400" kern="1200"/>
        </a:p>
      </dsp:txBody>
      <dsp:txXfrm>
        <a:off x="28100" y="332300"/>
        <a:ext cx="7678100" cy="519439"/>
      </dsp:txXfrm>
    </dsp:sp>
    <dsp:sp modelId="{F5BBC633-6EA4-453F-9A55-3F289E9A115E}">
      <dsp:nvSpPr>
        <dsp:cNvPr id="0" name=""/>
        <dsp:cNvSpPr/>
      </dsp:nvSpPr>
      <dsp:spPr>
        <a:xfrm>
          <a:off x="0" y="948960"/>
          <a:ext cx="7734300" cy="57563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Recruiting and developing future leaders is ongoing</a:t>
          </a:r>
        </a:p>
      </dsp:txBody>
      <dsp:txXfrm>
        <a:off x="28100" y="977060"/>
        <a:ext cx="7678100" cy="5194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01911-DB2F-4372-9A82-C7C47209E670}">
      <dsp:nvSpPr>
        <dsp:cNvPr id="0" name=""/>
        <dsp:cNvSpPr/>
      </dsp:nvSpPr>
      <dsp:spPr>
        <a:xfrm rot="3683243">
          <a:off x="1180021" y="2659445"/>
          <a:ext cx="702528" cy="54580"/>
        </a:xfrm>
        <a:custGeom>
          <a:avLst/>
          <a:gdLst/>
          <a:ahLst/>
          <a:cxnLst/>
          <a:rect l="0" t="0" r="0" b="0"/>
          <a:pathLst>
            <a:path>
              <a:moveTo>
                <a:pt x="0" y="27290"/>
              </a:moveTo>
              <a:lnTo>
                <a:pt x="702528" y="272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ED0A08-6AB6-4F03-ACBB-7FAB9423A18F}">
      <dsp:nvSpPr>
        <dsp:cNvPr id="0" name=""/>
        <dsp:cNvSpPr/>
      </dsp:nvSpPr>
      <dsp:spPr>
        <a:xfrm rot="1312679">
          <a:off x="1566585" y="2152802"/>
          <a:ext cx="501782" cy="54580"/>
        </a:xfrm>
        <a:custGeom>
          <a:avLst/>
          <a:gdLst/>
          <a:ahLst/>
          <a:cxnLst/>
          <a:rect l="0" t="0" r="0" b="0"/>
          <a:pathLst>
            <a:path>
              <a:moveTo>
                <a:pt x="0" y="27290"/>
              </a:moveTo>
              <a:lnTo>
                <a:pt x="501782" y="272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8E5A41-B944-4DAC-8C66-D9B242646507}">
      <dsp:nvSpPr>
        <dsp:cNvPr id="0" name=""/>
        <dsp:cNvSpPr/>
      </dsp:nvSpPr>
      <dsp:spPr>
        <a:xfrm rot="20287321">
          <a:off x="1566585" y="1574280"/>
          <a:ext cx="501782" cy="54580"/>
        </a:xfrm>
        <a:custGeom>
          <a:avLst/>
          <a:gdLst/>
          <a:ahLst/>
          <a:cxnLst/>
          <a:rect l="0" t="0" r="0" b="0"/>
          <a:pathLst>
            <a:path>
              <a:moveTo>
                <a:pt x="0" y="27290"/>
              </a:moveTo>
              <a:lnTo>
                <a:pt x="501782" y="272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E55885-C887-459C-9407-94F5D5AB6552}">
      <dsp:nvSpPr>
        <dsp:cNvPr id="0" name=""/>
        <dsp:cNvSpPr/>
      </dsp:nvSpPr>
      <dsp:spPr>
        <a:xfrm rot="17916757">
          <a:off x="1180021" y="1067638"/>
          <a:ext cx="702528" cy="54580"/>
        </a:xfrm>
        <a:custGeom>
          <a:avLst/>
          <a:gdLst/>
          <a:ahLst/>
          <a:cxnLst/>
          <a:rect l="0" t="0" r="0" b="0"/>
          <a:pathLst>
            <a:path>
              <a:moveTo>
                <a:pt x="0" y="27290"/>
              </a:moveTo>
              <a:lnTo>
                <a:pt x="702528" y="2729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39EA7D-C8F6-409D-8BA7-4233565152B0}">
      <dsp:nvSpPr>
        <dsp:cNvPr id="0" name=""/>
        <dsp:cNvSpPr/>
      </dsp:nvSpPr>
      <dsp:spPr>
        <a:xfrm>
          <a:off x="379449" y="1193905"/>
          <a:ext cx="1392962" cy="1392962"/>
        </a:xfrm>
        <a:prstGeom prst="ellipse">
          <a:avLst/>
        </a:prstGeom>
        <a:blipFill>
          <a:blip xmlns:r="http://schemas.openxmlformats.org/officeDocument/2006/relationships" r:embed="rId1"/>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58BE9E-CCAF-4984-B230-84EDF2B0134A}">
      <dsp:nvSpPr>
        <dsp:cNvPr id="0" name=""/>
        <dsp:cNvSpPr/>
      </dsp:nvSpPr>
      <dsp:spPr>
        <a:xfrm>
          <a:off x="1481732" y="1817"/>
          <a:ext cx="835777" cy="83577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Spiritual Maturity?</a:t>
          </a:r>
        </a:p>
      </dsp:txBody>
      <dsp:txXfrm>
        <a:off x="1604129" y="124214"/>
        <a:ext cx="590983" cy="590983"/>
      </dsp:txXfrm>
    </dsp:sp>
    <dsp:sp modelId="{8DEC7971-7259-4F07-98C4-C8468A7F2E3B}">
      <dsp:nvSpPr>
        <dsp:cNvPr id="0" name=""/>
        <dsp:cNvSpPr/>
      </dsp:nvSpPr>
      <dsp:spPr>
        <a:xfrm>
          <a:off x="2020202" y="934473"/>
          <a:ext cx="835777" cy="83577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Personal Support System?</a:t>
          </a:r>
        </a:p>
      </dsp:txBody>
      <dsp:txXfrm>
        <a:off x="2142599" y="1056870"/>
        <a:ext cx="590983" cy="590983"/>
      </dsp:txXfrm>
    </dsp:sp>
    <dsp:sp modelId="{09A88A62-311D-47BF-A882-D887A944ED9D}">
      <dsp:nvSpPr>
        <dsp:cNvPr id="0" name=""/>
        <dsp:cNvSpPr/>
      </dsp:nvSpPr>
      <dsp:spPr>
        <a:xfrm>
          <a:off x="2020202" y="2011412"/>
          <a:ext cx="835777" cy="83577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a:t>Dealing with Stress?</a:t>
          </a:r>
          <a:endParaRPr lang="en-US" sz="1100" kern="1200" dirty="0"/>
        </a:p>
      </dsp:txBody>
      <dsp:txXfrm>
        <a:off x="2142599" y="2133809"/>
        <a:ext cx="590983" cy="590983"/>
      </dsp:txXfrm>
    </dsp:sp>
    <dsp:sp modelId="{A2560C89-01B2-445E-9D4A-BD4397C9963D}">
      <dsp:nvSpPr>
        <dsp:cNvPr id="0" name=""/>
        <dsp:cNvSpPr/>
      </dsp:nvSpPr>
      <dsp:spPr>
        <a:xfrm>
          <a:off x="1481732" y="2944069"/>
          <a:ext cx="835777" cy="835777"/>
        </a:xfrm>
        <a:prstGeom prst="ellips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Taking Advice?</a:t>
          </a:r>
        </a:p>
      </dsp:txBody>
      <dsp:txXfrm>
        <a:off x="1604129" y="3066466"/>
        <a:ext cx="590983" cy="5909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C32C-5D33-46C3-89A3-E79C8D9C8370}">
      <dsp:nvSpPr>
        <dsp:cNvPr id="0" name=""/>
        <dsp:cNvSpPr/>
      </dsp:nvSpPr>
      <dsp:spPr>
        <a:xfrm>
          <a:off x="1879758" y="43914"/>
          <a:ext cx="2107882" cy="2107882"/>
        </a:xfrm>
        <a:prstGeom prst="ellipse">
          <a:avLst/>
        </a:prstGeom>
        <a:solidFill>
          <a:schemeClr val="accent3">
            <a:shade val="80000"/>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Spiritual Preparation</a:t>
          </a:r>
        </a:p>
      </dsp:txBody>
      <dsp:txXfrm>
        <a:off x="2160809" y="412793"/>
        <a:ext cx="1545780" cy="948547"/>
      </dsp:txXfrm>
    </dsp:sp>
    <dsp:sp modelId="{A8A4C41A-F831-45FB-A6A6-5B179D0BE7EC}">
      <dsp:nvSpPr>
        <dsp:cNvPr id="0" name=""/>
        <dsp:cNvSpPr/>
      </dsp:nvSpPr>
      <dsp:spPr>
        <a:xfrm>
          <a:off x="2640352" y="1361340"/>
          <a:ext cx="2107882" cy="2107882"/>
        </a:xfrm>
        <a:prstGeom prst="ellipse">
          <a:avLst/>
        </a:prstGeom>
        <a:solidFill>
          <a:schemeClr val="accent3">
            <a:shade val="80000"/>
            <a:alpha val="50000"/>
            <a:hueOff val="0"/>
            <a:satOff val="0"/>
            <a:lumOff val="95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Mentoring</a:t>
          </a:r>
        </a:p>
      </dsp:txBody>
      <dsp:txXfrm>
        <a:off x="3285013" y="1905877"/>
        <a:ext cx="1264729" cy="1159335"/>
      </dsp:txXfrm>
    </dsp:sp>
    <dsp:sp modelId="{6A68E703-8E5F-4AA3-BD4B-3E68EAE4BA10}">
      <dsp:nvSpPr>
        <dsp:cNvPr id="0" name=""/>
        <dsp:cNvSpPr/>
      </dsp:nvSpPr>
      <dsp:spPr>
        <a:xfrm>
          <a:off x="1119164" y="1361340"/>
          <a:ext cx="2107882" cy="2107882"/>
        </a:xfrm>
        <a:prstGeom prst="ellipse">
          <a:avLst/>
        </a:prstGeom>
        <a:solidFill>
          <a:schemeClr val="accent3">
            <a:shade val="80000"/>
            <a:alpha val="50000"/>
            <a:hueOff val="0"/>
            <a:satOff val="0"/>
            <a:lumOff val="19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2300" kern="1200" dirty="0"/>
            <a:t>Team Selection</a:t>
          </a:r>
        </a:p>
      </dsp:txBody>
      <dsp:txXfrm>
        <a:off x="1317656" y="1905877"/>
        <a:ext cx="1264729" cy="11593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F9AF2-A944-47DE-83E8-00BBB3C291F3}">
      <dsp:nvSpPr>
        <dsp:cNvPr id="0" name=""/>
        <dsp:cNvSpPr/>
      </dsp:nvSpPr>
      <dsp:spPr>
        <a:xfrm>
          <a:off x="0" y="340068"/>
          <a:ext cx="5747066" cy="195615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6036" tIns="479044" rIns="44603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Budgeting framework that can help team stay accountable; create a budget review meeting to assess financial health</a:t>
          </a:r>
        </a:p>
      </dsp:txBody>
      <dsp:txXfrm>
        <a:off x="0" y="340068"/>
        <a:ext cx="5747066" cy="1956150"/>
      </dsp:txXfrm>
    </dsp:sp>
    <dsp:sp modelId="{4786239C-BEEE-4685-A881-7111A658F3AA}">
      <dsp:nvSpPr>
        <dsp:cNvPr id="0" name=""/>
        <dsp:cNvSpPr/>
      </dsp:nvSpPr>
      <dsp:spPr>
        <a:xfrm>
          <a:off x="287353" y="588"/>
          <a:ext cx="4022946" cy="6789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058" tIns="0" rIns="152058" bIns="0" numCol="1" spcCol="1270" anchor="ctr" anchorCtr="0">
          <a:noAutofit/>
        </a:bodyPr>
        <a:lstStyle/>
        <a:p>
          <a:pPr marL="0" lvl="0" indent="0" algn="l" defTabSz="1022350">
            <a:lnSpc>
              <a:spcPct val="90000"/>
            </a:lnSpc>
            <a:spcBef>
              <a:spcPct val="0"/>
            </a:spcBef>
            <a:spcAft>
              <a:spcPct val="35000"/>
            </a:spcAft>
            <a:buNone/>
          </a:pPr>
          <a:r>
            <a:rPr lang="en-US" sz="2300" kern="1200" dirty="0"/>
            <a:t>Financial</a:t>
          </a:r>
        </a:p>
      </dsp:txBody>
      <dsp:txXfrm>
        <a:off x="320497" y="33732"/>
        <a:ext cx="3956658" cy="612672"/>
      </dsp:txXfrm>
    </dsp:sp>
    <dsp:sp modelId="{1557E04E-AE58-41C3-928B-B928CE1DDCD3}">
      <dsp:nvSpPr>
        <dsp:cNvPr id="0" name=""/>
        <dsp:cNvSpPr/>
      </dsp:nvSpPr>
      <dsp:spPr>
        <a:xfrm>
          <a:off x="0" y="2759899"/>
          <a:ext cx="5747066" cy="978075"/>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6036" tIns="479044" rIns="44603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Adequate volunteers and materials</a:t>
          </a:r>
        </a:p>
      </dsp:txBody>
      <dsp:txXfrm>
        <a:off x="0" y="2759899"/>
        <a:ext cx="5747066" cy="978075"/>
      </dsp:txXfrm>
    </dsp:sp>
    <dsp:sp modelId="{FCF6D484-6667-48E2-B3D2-4C22FE79D2F5}">
      <dsp:nvSpPr>
        <dsp:cNvPr id="0" name=""/>
        <dsp:cNvSpPr/>
      </dsp:nvSpPr>
      <dsp:spPr>
        <a:xfrm>
          <a:off x="287353" y="2420419"/>
          <a:ext cx="4022946" cy="6789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058" tIns="0" rIns="152058" bIns="0" numCol="1" spcCol="1270" anchor="ctr" anchorCtr="0">
          <a:noAutofit/>
        </a:bodyPr>
        <a:lstStyle/>
        <a:p>
          <a:pPr marL="0" lvl="0" indent="0" algn="l" defTabSz="1022350">
            <a:lnSpc>
              <a:spcPct val="90000"/>
            </a:lnSpc>
            <a:spcBef>
              <a:spcPct val="0"/>
            </a:spcBef>
            <a:spcAft>
              <a:spcPct val="35000"/>
            </a:spcAft>
            <a:buNone/>
          </a:pPr>
          <a:r>
            <a:rPr lang="en-US" sz="2300" kern="1200" dirty="0"/>
            <a:t>Logistical</a:t>
          </a:r>
        </a:p>
      </dsp:txBody>
      <dsp:txXfrm>
        <a:off x="320497" y="2453563"/>
        <a:ext cx="3956658" cy="61267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A6F87E5-5297-D197-7B08-26BA31D5576D}"/>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165A79E-AF4B-F31B-730A-6839DFBC1E46}"/>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6B40F315-5E02-484B-82AE-7C4D5208CFC7}" type="slidenum">
              <a:rPr lang="en-US" smtClean="0"/>
              <a:t>‹#›</a:t>
            </a:fld>
            <a:endParaRPr lang="en-US"/>
          </a:p>
        </p:txBody>
      </p:sp>
    </p:spTree>
    <p:extLst>
      <p:ext uri="{BB962C8B-B14F-4D97-AF65-F5344CB8AC3E}">
        <p14:creationId xmlns:p14="http://schemas.microsoft.com/office/powerpoint/2010/main" val="3571943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7EDD4551-0D4F-4110-B402-BE168C123128}" type="datetimeFigureOut">
              <a:rPr lang="en-US" smtClean="0"/>
              <a:t>7/2/2026</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F71D5A3F-B378-4169-BAE6-0AFCA81D9863}" type="slidenum">
              <a:rPr lang="en-US" smtClean="0"/>
              <a:t>‹#›</a:t>
            </a:fld>
            <a:endParaRPr lang="en-US"/>
          </a:p>
        </p:txBody>
      </p:sp>
    </p:spTree>
    <p:extLst>
      <p:ext uri="{BB962C8B-B14F-4D97-AF65-F5344CB8AC3E}">
        <p14:creationId xmlns:p14="http://schemas.microsoft.com/office/powerpoint/2010/main" val="2916386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opening prayer</a:t>
            </a:r>
          </a:p>
        </p:txBody>
      </p:sp>
      <p:sp>
        <p:nvSpPr>
          <p:cNvPr id="4" name="Slide Number Placeholder 3"/>
          <p:cNvSpPr>
            <a:spLocks noGrp="1"/>
          </p:cNvSpPr>
          <p:nvPr>
            <p:ph type="sldNum" sz="quarter" idx="5"/>
          </p:nvPr>
        </p:nvSpPr>
        <p:spPr/>
        <p:txBody>
          <a:bodyPr/>
          <a:lstStyle/>
          <a:p>
            <a:fld id="{F71D5A3F-B378-4169-BAE6-0AFCA81D9863}" type="slidenum">
              <a:rPr lang="en-US" smtClean="0"/>
              <a:t>2</a:t>
            </a:fld>
            <a:endParaRPr lang="en-US"/>
          </a:p>
        </p:txBody>
      </p:sp>
    </p:spTree>
    <p:extLst>
      <p:ext uri="{BB962C8B-B14F-4D97-AF65-F5344CB8AC3E}">
        <p14:creationId xmlns:p14="http://schemas.microsoft.com/office/powerpoint/2010/main" val="4280677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Before asking a Weekend Leader to assume the role, we must ensure they are properly oriented, equipped, and prepared to carry out their responsibilities with confidence and success.</a:t>
            </a:r>
          </a:p>
          <a:p>
            <a:endParaRPr lang="en-US" dirty="0"/>
          </a:p>
        </p:txBody>
      </p:sp>
      <p:sp>
        <p:nvSpPr>
          <p:cNvPr id="4" name="Slide Number Placeholder 3"/>
          <p:cNvSpPr>
            <a:spLocks noGrp="1"/>
          </p:cNvSpPr>
          <p:nvPr>
            <p:ph type="sldNum" sz="quarter" idx="5"/>
          </p:nvPr>
        </p:nvSpPr>
        <p:spPr/>
        <p:txBody>
          <a:bodyPr/>
          <a:lstStyle/>
          <a:p>
            <a:fld id="{F71D5A3F-B378-4169-BAE6-0AFCA81D9863}" type="slidenum">
              <a:rPr lang="en-US" smtClean="0"/>
              <a:t>14</a:t>
            </a:fld>
            <a:endParaRPr lang="en-US"/>
          </a:p>
        </p:txBody>
      </p:sp>
    </p:spTree>
    <p:extLst>
      <p:ext uri="{BB962C8B-B14F-4D97-AF65-F5344CB8AC3E}">
        <p14:creationId xmlns:p14="http://schemas.microsoft.com/office/powerpoint/2010/main" val="3249109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driver still needs a map and directions (Or GPS!), such as previously mentioned tools of PM, Ezra and DOC guidelines.  The Advisory Council should be the “trip planners,” and prepare and guide the Weekend Leader, and ensure alignment with Kairos principles.  Maybe the most important role of the Advisory Council is to provide a called and qualified pool of Team candidates and support the selection process, spiritually prepare the Team Leaders, and prepare the Leaders through prayer and encouragement.</a:t>
            </a:r>
          </a:p>
        </p:txBody>
      </p:sp>
      <p:sp>
        <p:nvSpPr>
          <p:cNvPr id="4" name="Slide Number Placeholder 3"/>
          <p:cNvSpPr>
            <a:spLocks noGrp="1"/>
          </p:cNvSpPr>
          <p:nvPr>
            <p:ph type="sldNum" sz="quarter" idx="5"/>
          </p:nvPr>
        </p:nvSpPr>
        <p:spPr/>
        <p:txBody>
          <a:bodyPr/>
          <a:lstStyle/>
          <a:p>
            <a:fld id="{F71D5A3F-B378-4169-BAE6-0AFCA81D9863}" type="slidenum">
              <a:rPr lang="en-US" smtClean="0"/>
              <a:t>15</a:t>
            </a:fld>
            <a:endParaRPr lang="en-US"/>
          </a:p>
        </p:txBody>
      </p:sp>
    </p:spTree>
    <p:extLst>
      <p:ext uri="{BB962C8B-B14F-4D97-AF65-F5344CB8AC3E}">
        <p14:creationId xmlns:p14="http://schemas.microsoft.com/office/powerpoint/2010/main" val="225206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budgeting any trip, count the cost before embarking (Luke 14:28-30).  What are your financial resources, materials, logistics and readiness of team and servants?  The Advisory Council should budget with good stewardship and hold the Team accountable for spending.  (Examples of spending on food and lodging.). Budget review meetings can help to assess financial health.  Remember, it is everyone’s responsibility to fundraise and recruit and not just the Weekend Leader.</a:t>
            </a:r>
          </a:p>
        </p:txBody>
      </p:sp>
      <p:sp>
        <p:nvSpPr>
          <p:cNvPr id="4" name="Slide Number Placeholder 3"/>
          <p:cNvSpPr>
            <a:spLocks noGrp="1"/>
          </p:cNvSpPr>
          <p:nvPr>
            <p:ph type="sldNum" sz="quarter" idx="5"/>
          </p:nvPr>
        </p:nvSpPr>
        <p:spPr/>
        <p:txBody>
          <a:bodyPr/>
          <a:lstStyle/>
          <a:p>
            <a:fld id="{F71D5A3F-B378-4169-BAE6-0AFCA81D9863}" type="slidenum">
              <a:rPr lang="en-US" smtClean="0"/>
              <a:t>16</a:t>
            </a:fld>
            <a:endParaRPr lang="en-US"/>
          </a:p>
        </p:txBody>
      </p:sp>
    </p:spTree>
    <p:extLst>
      <p:ext uri="{BB962C8B-B14F-4D97-AF65-F5344CB8AC3E}">
        <p14:creationId xmlns:p14="http://schemas.microsoft.com/office/powerpoint/2010/main" val="3422006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planning the route, Leaders need to be supported with recruitment and selection assistance, financial and logistical support and accountability, and Leader preparation through spiritual preparation, mentoring and encouragement.</a:t>
            </a:r>
          </a:p>
        </p:txBody>
      </p:sp>
      <p:sp>
        <p:nvSpPr>
          <p:cNvPr id="4" name="Slide Number Placeholder 3"/>
          <p:cNvSpPr>
            <a:spLocks noGrp="1"/>
          </p:cNvSpPr>
          <p:nvPr>
            <p:ph type="sldNum" sz="quarter" idx="5"/>
          </p:nvPr>
        </p:nvSpPr>
        <p:spPr/>
        <p:txBody>
          <a:bodyPr/>
          <a:lstStyle/>
          <a:p>
            <a:fld id="{F71D5A3F-B378-4169-BAE6-0AFCA81D9863}" type="slidenum">
              <a:rPr lang="en-US" smtClean="0"/>
              <a:t>17</a:t>
            </a:fld>
            <a:endParaRPr lang="en-US"/>
          </a:p>
        </p:txBody>
      </p:sp>
    </p:spTree>
    <p:extLst>
      <p:ext uri="{BB962C8B-B14F-4D97-AF65-F5344CB8AC3E}">
        <p14:creationId xmlns:p14="http://schemas.microsoft.com/office/powerpoint/2010/main" val="2096091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4A35-797A-FF08-2B0D-5660628B64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B2A0FA-41AC-A7EB-70E1-92CDA1730F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CDD37D-6A3D-A301-B4C9-8FAAEC5623DE}"/>
              </a:ext>
            </a:extLst>
          </p:cNvPr>
          <p:cNvSpPr>
            <a:spLocks noGrp="1"/>
          </p:cNvSpPr>
          <p:nvPr>
            <p:ph type="body" idx="1"/>
          </p:nvPr>
        </p:nvSpPr>
        <p:spPr/>
        <p:txBody>
          <a:bodyPr/>
          <a:lstStyle/>
          <a:p>
            <a:r>
              <a:rPr lang="en-US" dirty="0"/>
              <a:t>The team members are not just passengers but are the vehicle. Team members need to be l</a:t>
            </a:r>
            <a:r>
              <a:rPr lang="en-US" sz="1200" b="0" i="0" kern="1200" dirty="0">
                <a:solidFill>
                  <a:schemeClr val="tx1"/>
                </a:solidFill>
                <a:effectLst/>
                <a:latin typeface="+mn-lt"/>
                <a:ea typeface="+mn-ea"/>
                <a:cs typeface="+mn-cs"/>
              </a:rPr>
              <a:t>oving, sacrificial, obedient, good stewards, demonstrate commitment.  The composition should reflect as best as it can, the demographic it intends to serve.</a:t>
            </a:r>
            <a:endParaRPr lang="en-US" dirty="0"/>
          </a:p>
        </p:txBody>
      </p:sp>
      <p:sp>
        <p:nvSpPr>
          <p:cNvPr id="4" name="Slide Number Placeholder 3">
            <a:extLst>
              <a:ext uri="{FF2B5EF4-FFF2-40B4-BE49-F238E27FC236}">
                <a16:creationId xmlns:a16="http://schemas.microsoft.com/office/drawing/2014/main" id="{365B25E5-5EA3-48C6-9556-FC0090E371D6}"/>
              </a:ext>
            </a:extLst>
          </p:cNvPr>
          <p:cNvSpPr>
            <a:spLocks noGrp="1"/>
          </p:cNvSpPr>
          <p:nvPr>
            <p:ph type="sldNum" sz="quarter" idx="5"/>
          </p:nvPr>
        </p:nvSpPr>
        <p:spPr/>
        <p:txBody>
          <a:bodyPr/>
          <a:lstStyle/>
          <a:p>
            <a:fld id="{F71D5A3F-B378-4169-BAE6-0AFCA81D9863}" type="slidenum">
              <a:rPr lang="en-US" smtClean="0"/>
              <a:t>18</a:t>
            </a:fld>
            <a:endParaRPr lang="en-US"/>
          </a:p>
        </p:txBody>
      </p:sp>
    </p:spTree>
    <p:extLst>
      <p:ext uri="{BB962C8B-B14F-4D97-AF65-F5344CB8AC3E}">
        <p14:creationId xmlns:p14="http://schemas.microsoft.com/office/powerpoint/2010/main" val="111662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Advisory council helps vet &amp; approve team members; ensures proper mix &amp; readiness; supports leader in difficult decisions. Including prayer support for leader &amp; family to guard against burnout &amp; spiritual attack</a:t>
            </a:r>
          </a:p>
        </p:txBody>
      </p:sp>
      <p:sp>
        <p:nvSpPr>
          <p:cNvPr id="4" name="Slide Number Placeholder 3"/>
          <p:cNvSpPr>
            <a:spLocks noGrp="1"/>
          </p:cNvSpPr>
          <p:nvPr>
            <p:ph type="sldNum" sz="quarter" idx="5"/>
          </p:nvPr>
        </p:nvSpPr>
        <p:spPr/>
        <p:txBody>
          <a:bodyPr/>
          <a:lstStyle/>
          <a:p>
            <a:fld id="{F71D5A3F-B378-4169-BAE6-0AFCA81D9863}" type="slidenum">
              <a:rPr lang="en-US" smtClean="0"/>
              <a:t>19</a:t>
            </a:fld>
            <a:endParaRPr lang="en-US"/>
          </a:p>
        </p:txBody>
      </p:sp>
    </p:spTree>
    <p:extLst>
      <p:ext uri="{BB962C8B-B14F-4D97-AF65-F5344CB8AC3E}">
        <p14:creationId xmlns:p14="http://schemas.microsoft.com/office/powerpoint/2010/main" val="810968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D47DF-2A3A-A82E-5643-9BA3CE3CB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7DD9B-8225-7114-9B57-7C64DEDE6D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541BB-81C9-F66D-F32D-623CB65833B9}"/>
              </a:ext>
            </a:extLst>
          </p:cNvPr>
          <p:cNvSpPr>
            <a:spLocks noGrp="1"/>
          </p:cNvSpPr>
          <p:nvPr>
            <p:ph type="body" idx="1"/>
          </p:nvPr>
        </p:nvSpPr>
        <p:spPr/>
        <p:txBody>
          <a:bodyPr/>
          <a:lstStyle/>
          <a:p>
            <a:r>
              <a:rPr lang="en-US" dirty="0"/>
              <a:t>Follow the Kairos prescribed rhythms to ensure against burnout or permitting certain individuals, no matter how good or qualified, to dominate. (Even Jesus entrusted His early church to others). Fundraising &amp; recruiting efforts need to be ongoing and shared. Train all team members so they are comfortable in participating in these efforts. </a:t>
            </a:r>
          </a:p>
        </p:txBody>
      </p:sp>
      <p:sp>
        <p:nvSpPr>
          <p:cNvPr id="4" name="Slide Number Placeholder 3">
            <a:extLst>
              <a:ext uri="{FF2B5EF4-FFF2-40B4-BE49-F238E27FC236}">
                <a16:creationId xmlns:a16="http://schemas.microsoft.com/office/drawing/2014/main" id="{37B1077F-3A18-983F-0319-8434C196AB68}"/>
              </a:ext>
            </a:extLst>
          </p:cNvPr>
          <p:cNvSpPr>
            <a:spLocks noGrp="1"/>
          </p:cNvSpPr>
          <p:nvPr>
            <p:ph type="sldNum" sz="quarter" idx="5"/>
          </p:nvPr>
        </p:nvSpPr>
        <p:spPr/>
        <p:txBody>
          <a:bodyPr/>
          <a:lstStyle/>
          <a:p>
            <a:fld id="{F71D5A3F-B378-4169-BAE6-0AFCA81D9863}" type="slidenum">
              <a:rPr lang="en-US" smtClean="0"/>
              <a:t>20</a:t>
            </a:fld>
            <a:endParaRPr lang="en-US"/>
          </a:p>
        </p:txBody>
      </p:sp>
    </p:spTree>
    <p:extLst>
      <p:ext uri="{BB962C8B-B14F-4D97-AF65-F5344CB8AC3E}">
        <p14:creationId xmlns:p14="http://schemas.microsoft.com/office/powerpoint/2010/main" val="1263842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2FF52-DBEC-71B3-E80A-BF9CA8CBD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0A203-AB86-ABAB-7E6A-007B97E80C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6327F4-C199-6AE9-B256-073A09209D0B}"/>
              </a:ext>
            </a:extLst>
          </p:cNvPr>
          <p:cNvSpPr>
            <a:spLocks noGrp="1"/>
          </p:cNvSpPr>
          <p:nvPr>
            <p:ph type="body" idx="1"/>
          </p:nvPr>
        </p:nvSpPr>
        <p:spPr/>
        <p:txBody>
          <a:bodyPr/>
          <a:lstStyle/>
          <a:p>
            <a:r>
              <a:rPr lang="en-US" dirty="0"/>
              <a:t>This can be done in many ways, such as during Advisory Council meetings before and after the Weekend (the Weekend Leader should be present at all Advisory Council meetings before and after the Weekend to update and receive support) and assistance with Core Team training (examples?).  I highly recommend starting Core Team Meetings early!</a:t>
            </a:r>
          </a:p>
        </p:txBody>
      </p:sp>
      <p:sp>
        <p:nvSpPr>
          <p:cNvPr id="4" name="Slide Number Placeholder 3">
            <a:extLst>
              <a:ext uri="{FF2B5EF4-FFF2-40B4-BE49-F238E27FC236}">
                <a16:creationId xmlns:a16="http://schemas.microsoft.com/office/drawing/2014/main" id="{4164998A-7C50-9624-EAA7-AE76153281C2}"/>
              </a:ext>
            </a:extLst>
          </p:cNvPr>
          <p:cNvSpPr>
            <a:spLocks noGrp="1"/>
          </p:cNvSpPr>
          <p:nvPr>
            <p:ph type="sldNum" sz="quarter" idx="5"/>
          </p:nvPr>
        </p:nvSpPr>
        <p:spPr/>
        <p:txBody>
          <a:bodyPr/>
          <a:lstStyle/>
          <a:p>
            <a:fld id="{F71D5A3F-B378-4169-BAE6-0AFCA81D9863}" type="slidenum">
              <a:rPr lang="en-US" smtClean="0"/>
              <a:t>21</a:t>
            </a:fld>
            <a:endParaRPr lang="en-US"/>
          </a:p>
        </p:txBody>
      </p:sp>
    </p:spTree>
    <p:extLst>
      <p:ext uri="{BB962C8B-B14F-4D97-AF65-F5344CB8AC3E}">
        <p14:creationId xmlns:p14="http://schemas.microsoft.com/office/powerpoint/2010/main" val="1883176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Advisory Council helps vet and approve team members, ensures proper mix and readiness of Team Members and supports Leaders in difficult decisions.  </a:t>
            </a:r>
          </a:p>
        </p:txBody>
      </p:sp>
      <p:sp>
        <p:nvSpPr>
          <p:cNvPr id="4" name="Slide Number Placeholder 3"/>
          <p:cNvSpPr>
            <a:spLocks noGrp="1"/>
          </p:cNvSpPr>
          <p:nvPr>
            <p:ph type="sldNum" sz="quarter" idx="5"/>
          </p:nvPr>
        </p:nvSpPr>
        <p:spPr/>
        <p:txBody>
          <a:bodyPr/>
          <a:lstStyle/>
          <a:p>
            <a:fld id="{F71D5A3F-B378-4169-BAE6-0AFCA81D9863}" type="slidenum">
              <a:rPr lang="en-US" smtClean="0"/>
              <a:t>22</a:t>
            </a:fld>
            <a:endParaRPr lang="en-US"/>
          </a:p>
        </p:txBody>
      </p:sp>
    </p:spTree>
    <p:extLst>
      <p:ext uri="{BB962C8B-B14F-4D97-AF65-F5344CB8AC3E}">
        <p14:creationId xmlns:p14="http://schemas.microsoft.com/office/powerpoint/2010/main" val="3917069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Handling “car trouble:” The Advisory Council and Advising Leader provide guidance when issues arise and help the Weekend Leader stay aligned with the mission.  Have a contingency plan for unexpected challenges or conflicts along the way and establish a quick-response team for urgent decisions. (Ex.: Adhere to 75% attendance during Team Formation so interpersonal difficulties are resolved BEFORE the Weekend, have a way to contact someone outside the facility who is prepared to assist, have copies of talks so another Team Member can do a talk if a speaker no-shows, etc. ). (Consequences of neglect?)</a:t>
            </a:r>
          </a:p>
        </p:txBody>
      </p:sp>
      <p:sp>
        <p:nvSpPr>
          <p:cNvPr id="4" name="Slide Number Placeholder 3"/>
          <p:cNvSpPr>
            <a:spLocks noGrp="1"/>
          </p:cNvSpPr>
          <p:nvPr>
            <p:ph type="sldNum" sz="quarter" idx="5"/>
          </p:nvPr>
        </p:nvSpPr>
        <p:spPr/>
        <p:txBody>
          <a:bodyPr/>
          <a:lstStyle/>
          <a:p>
            <a:fld id="{F71D5A3F-B378-4169-BAE6-0AFCA81D9863}" type="slidenum">
              <a:rPr lang="en-US" smtClean="0"/>
              <a:t>23</a:t>
            </a:fld>
            <a:endParaRPr lang="en-US"/>
          </a:p>
        </p:txBody>
      </p:sp>
    </p:spTree>
    <p:extLst>
      <p:ext uri="{BB962C8B-B14F-4D97-AF65-F5344CB8AC3E}">
        <p14:creationId xmlns:p14="http://schemas.microsoft.com/office/powerpoint/2010/main" val="1001530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comparison of what the worldly version of leadership looks like, compare with it holds up to the Biblical version</a:t>
            </a:r>
          </a:p>
        </p:txBody>
      </p:sp>
      <p:sp>
        <p:nvSpPr>
          <p:cNvPr id="4" name="Slide Number Placeholder 3"/>
          <p:cNvSpPr>
            <a:spLocks noGrp="1"/>
          </p:cNvSpPr>
          <p:nvPr>
            <p:ph type="sldNum" sz="quarter" idx="5"/>
          </p:nvPr>
        </p:nvSpPr>
        <p:spPr/>
        <p:txBody>
          <a:bodyPr/>
          <a:lstStyle/>
          <a:p>
            <a:fld id="{F71D5A3F-B378-4169-BAE6-0AFCA81D9863}" type="slidenum">
              <a:rPr lang="en-US" smtClean="0"/>
              <a:t>3</a:t>
            </a:fld>
            <a:endParaRPr lang="en-US"/>
          </a:p>
        </p:txBody>
      </p:sp>
    </p:spTree>
    <p:extLst>
      <p:ext uri="{BB962C8B-B14F-4D97-AF65-F5344CB8AC3E}">
        <p14:creationId xmlns:p14="http://schemas.microsoft.com/office/powerpoint/2010/main" val="419850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journey requires refueling along the way.  This is done on the Weekend through ongoing prayer, encouragement and trusting in the Wisdom of Kairos (Ex.: ensuring obedient to the PM and Ezra).</a:t>
            </a:r>
          </a:p>
        </p:txBody>
      </p:sp>
      <p:sp>
        <p:nvSpPr>
          <p:cNvPr id="4" name="Slide Number Placeholder 3"/>
          <p:cNvSpPr>
            <a:spLocks noGrp="1"/>
          </p:cNvSpPr>
          <p:nvPr>
            <p:ph type="sldNum" sz="quarter" idx="5"/>
          </p:nvPr>
        </p:nvSpPr>
        <p:spPr/>
        <p:txBody>
          <a:bodyPr/>
          <a:lstStyle/>
          <a:p>
            <a:fld id="{F71D5A3F-B378-4169-BAE6-0AFCA81D9863}" type="slidenum">
              <a:rPr lang="en-US" smtClean="0"/>
              <a:t>24</a:t>
            </a:fld>
            <a:endParaRPr lang="en-US"/>
          </a:p>
        </p:txBody>
      </p:sp>
    </p:spTree>
    <p:extLst>
      <p:ext uri="{BB962C8B-B14F-4D97-AF65-F5344CB8AC3E}">
        <p14:creationId xmlns:p14="http://schemas.microsoft.com/office/powerpoint/2010/main" val="2798673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trip is underway but the role of the Advisory Council does not end.  Even the best-planned trip requires support along the way.  But the Weekend is finally here, so remember to enjoy the ride!</a:t>
            </a:r>
          </a:p>
        </p:txBody>
      </p:sp>
      <p:sp>
        <p:nvSpPr>
          <p:cNvPr id="4" name="Slide Number Placeholder 3"/>
          <p:cNvSpPr>
            <a:spLocks noGrp="1"/>
          </p:cNvSpPr>
          <p:nvPr>
            <p:ph type="sldNum" sz="quarter" idx="5"/>
          </p:nvPr>
        </p:nvSpPr>
        <p:spPr/>
        <p:txBody>
          <a:bodyPr/>
          <a:lstStyle/>
          <a:p>
            <a:fld id="{F71D5A3F-B378-4169-BAE6-0AFCA81D9863}" type="slidenum">
              <a:rPr lang="en-US" smtClean="0"/>
              <a:t>25</a:t>
            </a:fld>
            <a:endParaRPr lang="en-US"/>
          </a:p>
        </p:txBody>
      </p:sp>
    </p:spTree>
    <p:extLst>
      <p:ext uri="{BB962C8B-B14F-4D97-AF65-F5344CB8AC3E}">
        <p14:creationId xmlns:p14="http://schemas.microsoft.com/office/powerpoint/2010/main" val="488834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Support is critical: Do not focus only on selection!  Choosing the right leader but providing no support leads to burnout, ineffective Teams and missed mission opportunities.  The goal is not just to complete Weekends.  Strong support systems will strengthen the Kairos Ministry long-term and will develop future leaders.  Remember slide #2?  Great leaders will identify servants with potential for leadership (and not just warm bodies), provide them with opportunities to gain experience, and mentor the future leaders of Kairos.  Take Away for future Weekend Leaders: Like in the Matthew West song, you are not strong enough.  Keep yourself and your spoused prayed-up, be grouping, stay humble, be willing to delegate and use your tools so </a:t>
            </a:r>
            <a:r>
              <a:rPr lang="en-US"/>
              <a:t>you will </a:t>
            </a:r>
            <a:r>
              <a:rPr lang="en-US" dirty="0"/>
              <a:t>lead with excellence,   Final road trip analogy: You would not hand someone the keys for a cross-country trip without a map, a vehicle, gas or road-side assistance.  In the same way, Kairos does not just need the right Weekend Leader-it needs to surround the Leader with preparation, tools, team and ongoing support to ensure the journey is successful and glorifying to God!</a:t>
            </a:r>
          </a:p>
        </p:txBody>
      </p:sp>
      <p:sp>
        <p:nvSpPr>
          <p:cNvPr id="4" name="Slide Number Placeholder 3"/>
          <p:cNvSpPr>
            <a:spLocks noGrp="1"/>
          </p:cNvSpPr>
          <p:nvPr>
            <p:ph type="sldNum" sz="quarter" idx="5"/>
          </p:nvPr>
        </p:nvSpPr>
        <p:spPr/>
        <p:txBody>
          <a:bodyPr/>
          <a:lstStyle/>
          <a:p>
            <a:fld id="{F71D5A3F-B378-4169-BAE6-0AFCA81D9863}" type="slidenum">
              <a:rPr lang="en-US" smtClean="0"/>
              <a:t>29</a:t>
            </a:fld>
            <a:endParaRPr lang="en-US"/>
          </a:p>
        </p:txBody>
      </p:sp>
    </p:spTree>
    <p:extLst>
      <p:ext uri="{BB962C8B-B14F-4D97-AF65-F5344CB8AC3E}">
        <p14:creationId xmlns:p14="http://schemas.microsoft.com/office/powerpoint/2010/main" val="350383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1D5A3F-B378-4169-BAE6-0AFCA81D9863}" type="slidenum">
              <a:rPr lang="en-US" smtClean="0"/>
              <a:t>30</a:t>
            </a:fld>
            <a:endParaRPr lang="en-US"/>
          </a:p>
        </p:txBody>
      </p:sp>
    </p:spTree>
    <p:extLst>
      <p:ext uri="{BB962C8B-B14F-4D97-AF65-F5344CB8AC3E}">
        <p14:creationId xmlns:p14="http://schemas.microsoft.com/office/powerpoint/2010/main" val="877389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same way any successful journey requires wisdom, preparation, and execution so does the Weekend Leader’s journey.</a:t>
            </a:r>
          </a:p>
        </p:txBody>
      </p:sp>
      <p:sp>
        <p:nvSpPr>
          <p:cNvPr id="4" name="Slide Number Placeholder 3"/>
          <p:cNvSpPr>
            <a:spLocks noGrp="1"/>
          </p:cNvSpPr>
          <p:nvPr>
            <p:ph type="sldNum" sz="quarter" idx="5"/>
          </p:nvPr>
        </p:nvSpPr>
        <p:spPr/>
        <p:txBody>
          <a:bodyPr/>
          <a:lstStyle/>
          <a:p>
            <a:fld id="{F71D5A3F-B378-4169-BAE6-0AFCA81D9863}" type="slidenum">
              <a:rPr lang="en-US" smtClean="0"/>
              <a:t>6</a:t>
            </a:fld>
            <a:endParaRPr lang="en-US"/>
          </a:p>
        </p:txBody>
      </p:sp>
    </p:spTree>
    <p:extLst>
      <p:ext uri="{BB962C8B-B14F-4D97-AF65-F5344CB8AC3E}">
        <p14:creationId xmlns:p14="http://schemas.microsoft.com/office/powerpoint/2010/main" val="27719265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can you plan a trip if you don’t know where you’re going.  (READ THE MISSION, VISION STATEMENTS AS ALL SHOULD DO AT EVERY MEETING) Does the Advisory Council as well as the Weekend Leader understand the vision and mission of Kairos? Everyone needs to be traveling toward the same destination.  Is your Advisory Councils vision united and in alignment with the Kairos mission?</a:t>
            </a:r>
          </a:p>
        </p:txBody>
      </p:sp>
      <p:sp>
        <p:nvSpPr>
          <p:cNvPr id="4" name="Slide Number Placeholder 3"/>
          <p:cNvSpPr>
            <a:spLocks noGrp="1"/>
          </p:cNvSpPr>
          <p:nvPr>
            <p:ph type="sldNum" sz="quarter" idx="5"/>
          </p:nvPr>
        </p:nvSpPr>
        <p:spPr/>
        <p:txBody>
          <a:bodyPr/>
          <a:lstStyle/>
          <a:p>
            <a:fld id="{F71D5A3F-B378-4169-BAE6-0AFCA81D9863}" type="slidenum">
              <a:rPr lang="en-US" smtClean="0"/>
              <a:t>7</a:t>
            </a:fld>
            <a:endParaRPr lang="en-US"/>
          </a:p>
        </p:txBody>
      </p:sp>
    </p:spTree>
    <p:extLst>
      <p:ext uri="{BB962C8B-B14F-4D97-AF65-F5344CB8AC3E}">
        <p14:creationId xmlns:p14="http://schemas.microsoft.com/office/powerpoint/2010/main" val="1151002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thought I knew everything after AKT.  Tools like PM, AKT and Ezra will keep Advisory Council, Weekend Leader and Team inside the Riverbanks of your Journey long before you hit the guardrails of the DOC guidelines.  Make sure everyone in the car knows and understands the rules of the DOC and host facility/venue.  Lead with excellence and resist those who want to do it “the way we’ve always done it.”  Many resources on </a:t>
            </a:r>
            <a:r>
              <a:rPr lang="en-US" dirty="0" err="1"/>
              <a:t>mykairos.org</a:t>
            </a:r>
            <a:endParaRPr lang="en-US" dirty="0"/>
          </a:p>
        </p:txBody>
      </p:sp>
      <p:sp>
        <p:nvSpPr>
          <p:cNvPr id="4" name="Slide Number Placeholder 3"/>
          <p:cNvSpPr>
            <a:spLocks noGrp="1"/>
          </p:cNvSpPr>
          <p:nvPr>
            <p:ph type="sldNum" sz="quarter" idx="5"/>
          </p:nvPr>
        </p:nvSpPr>
        <p:spPr/>
        <p:txBody>
          <a:bodyPr/>
          <a:lstStyle/>
          <a:p>
            <a:fld id="{F71D5A3F-B378-4169-BAE6-0AFCA81D9863}" type="slidenum">
              <a:rPr lang="en-US" smtClean="0"/>
              <a:t>8</a:t>
            </a:fld>
            <a:endParaRPr lang="en-US"/>
          </a:p>
        </p:txBody>
      </p:sp>
    </p:spTree>
    <p:extLst>
      <p:ext uri="{BB962C8B-B14F-4D97-AF65-F5344CB8AC3E}">
        <p14:creationId xmlns:p14="http://schemas.microsoft.com/office/powerpoint/2010/main" val="3009318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order for the journey to be successful, the Weekend Leader, with the support and guidance of the AC, needs to understand the mission &amp; vision (so that the rest of the planning and execution support the mission).</a:t>
            </a:r>
            <a:endParaRPr lang="en-US" dirty="0"/>
          </a:p>
        </p:txBody>
      </p:sp>
      <p:sp>
        <p:nvSpPr>
          <p:cNvPr id="4" name="Slide Number Placeholder 3"/>
          <p:cNvSpPr>
            <a:spLocks noGrp="1"/>
          </p:cNvSpPr>
          <p:nvPr>
            <p:ph type="sldNum" sz="quarter" idx="5"/>
          </p:nvPr>
        </p:nvSpPr>
        <p:spPr/>
        <p:txBody>
          <a:bodyPr/>
          <a:lstStyle/>
          <a:p>
            <a:fld id="{F71D5A3F-B378-4169-BAE6-0AFCA81D9863}" type="slidenum">
              <a:rPr lang="en-US" smtClean="0"/>
              <a:t>9</a:t>
            </a:fld>
            <a:endParaRPr lang="en-US"/>
          </a:p>
        </p:txBody>
      </p:sp>
    </p:spTree>
    <p:extLst>
      <p:ext uri="{BB962C8B-B14F-4D97-AF65-F5344CB8AC3E}">
        <p14:creationId xmlns:p14="http://schemas.microsoft.com/office/powerpoint/2010/main" val="2595252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Eph 4:2</a:t>
            </a:r>
          </a:p>
        </p:txBody>
      </p:sp>
      <p:sp>
        <p:nvSpPr>
          <p:cNvPr id="4" name="Slide Number Placeholder 3"/>
          <p:cNvSpPr>
            <a:spLocks noGrp="1"/>
          </p:cNvSpPr>
          <p:nvPr>
            <p:ph type="sldNum" sz="quarter" idx="5"/>
          </p:nvPr>
        </p:nvSpPr>
        <p:spPr/>
        <p:txBody>
          <a:bodyPr/>
          <a:lstStyle/>
          <a:p>
            <a:fld id="{F71D5A3F-B378-4169-BAE6-0AFCA81D9863}" type="slidenum">
              <a:rPr lang="en-US" smtClean="0"/>
              <a:t>11</a:t>
            </a:fld>
            <a:endParaRPr lang="en-US"/>
          </a:p>
        </p:txBody>
      </p:sp>
    </p:spTree>
    <p:extLst>
      <p:ext uri="{BB962C8B-B14F-4D97-AF65-F5344CB8AC3E}">
        <p14:creationId xmlns:p14="http://schemas.microsoft.com/office/powerpoint/2010/main" val="4049615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criteria has been spelled out in the program manual, and you want to ensure that leaders have shown commitment to continuing ministry as well as Weekends but remember God’s words to Samuel when he anointed David as king. Spiritual discernment is needed. Keep eye out for potential future leaders and find ways to encourage &amp; develop them.</a:t>
            </a:r>
          </a:p>
        </p:txBody>
      </p:sp>
      <p:sp>
        <p:nvSpPr>
          <p:cNvPr id="4" name="Slide Number Placeholder 3"/>
          <p:cNvSpPr>
            <a:spLocks noGrp="1"/>
          </p:cNvSpPr>
          <p:nvPr>
            <p:ph type="sldNum" sz="quarter" idx="5"/>
          </p:nvPr>
        </p:nvSpPr>
        <p:spPr/>
        <p:txBody>
          <a:bodyPr/>
          <a:lstStyle/>
          <a:p>
            <a:fld id="{F71D5A3F-B378-4169-BAE6-0AFCA81D9863}" type="slidenum">
              <a:rPr lang="en-US" smtClean="0"/>
              <a:t>12</a:t>
            </a:fld>
            <a:endParaRPr lang="en-US"/>
          </a:p>
        </p:txBody>
      </p:sp>
    </p:spTree>
    <p:extLst>
      <p:ext uri="{BB962C8B-B14F-4D97-AF65-F5344CB8AC3E}">
        <p14:creationId xmlns:p14="http://schemas.microsoft.com/office/powerpoint/2010/main" val="3650427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Potential leaders need to be self-aware and only accept the role if they are called. Their peers, the AC, should guide them, encourage them, and cheer them on. Does the leader feel inward desire? does the AC give outward confirmation? Is there an open door (meet the criteria, etc.)?</a:t>
            </a:r>
          </a:p>
        </p:txBody>
      </p:sp>
      <p:sp>
        <p:nvSpPr>
          <p:cNvPr id="4" name="Slide Number Placeholder 3"/>
          <p:cNvSpPr>
            <a:spLocks noGrp="1"/>
          </p:cNvSpPr>
          <p:nvPr>
            <p:ph type="sldNum" sz="quarter" idx="5"/>
          </p:nvPr>
        </p:nvSpPr>
        <p:spPr/>
        <p:txBody>
          <a:bodyPr/>
          <a:lstStyle/>
          <a:p>
            <a:fld id="{F71D5A3F-B378-4169-BAE6-0AFCA81D9863}" type="slidenum">
              <a:rPr lang="en-US" smtClean="0"/>
              <a:t>13</a:t>
            </a:fld>
            <a:endParaRPr lang="en-US"/>
          </a:p>
        </p:txBody>
      </p:sp>
    </p:spTree>
    <p:extLst>
      <p:ext uri="{BB962C8B-B14F-4D97-AF65-F5344CB8AC3E}">
        <p14:creationId xmlns:p14="http://schemas.microsoft.com/office/powerpoint/2010/main" val="3368705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69518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40876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96740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userDrawn="1"/>
        </p:nvPicPr>
        <p:blipFill>
          <a:blip r:embed="rId2"/>
          <a:stretch>
            <a:fillRect/>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spTree>
    <p:extLst>
      <p:ext uri="{BB962C8B-B14F-4D97-AF65-F5344CB8AC3E}">
        <p14:creationId xmlns:p14="http://schemas.microsoft.com/office/powerpoint/2010/main" val="870452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3043"/>
          <a:stretch/>
        </p:blipFill>
        <p:spPr>
          <a:xfrm>
            <a:off x="0" y="0"/>
            <a:ext cx="4114800" cy="68580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5713412" y="1676400"/>
            <a:ext cx="5180251" cy="1470025"/>
          </a:xfrm>
        </p:spPr>
        <p:txBody>
          <a:bodyPr/>
          <a:lstStyle>
            <a:lvl1pPr>
              <a:defRPr>
                <a:solidFill>
                  <a:srgbClr val="485B71"/>
                </a:solidFill>
              </a:defRPr>
            </a:lvl1pPr>
          </a:lstStyle>
          <a:p>
            <a:r>
              <a:rPr lang="en-US" dirty="0"/>
              <a:t>Click to edit Master title style</a:t>
            </a:r>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5713412" y="3432172"/>
            <a:ext cx="51816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userDrawn="1"/>
        </p:nvPicPr>
        <p:blipFill>
          <a:blip r:embed="rId3"/>
          <a:stretch>
            <a:fillRect/>
          </a:stretch>
        </p:blipFill>
        <p:spPr>
          <a:xfrm>
            <a:off x="241458" y="220980"/>
            <a:ext cx="957626" cy="36576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userDrawn="1"/>
        </p:nvSpPr>
        <p:spPr>
          <a:xfrm>
            <a:off x="0" y="0"/>
            <a:ext cx="4114800" cy="68580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01897" y="282658"/>
            <a:ext cx="836748" cy="320405"/>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userDrawn="1"/>
        </p:nvPicPr>
        <p:blipFill>
          <a:blip r:embed="rId5"/>
          <a:stretch>
            <a:fillRect/>
          </a:stretch>
        </p:blipFill>
        <p:spPr>
          <a:xfrm>
            <a:off x="150812" y="1295134"/>
            <a:ext cx="3818855" cy="3816205"/>
          </a:xfrm>
          <a:prstGeom prst="rect">
            <a:avLst/>
          </a:prstGeom>
        </p:spPr>
      </p:pic>
    </p:spTree>
    <p:extLst>
      <p:ext uri="{BB962C8B-B14F-4D97-AF65-F5344CB8AC3E}">
        <p14:creationId xmlns:p14="http://schemas.microsoft.com/office/powerpoint/2010/main" val="1069398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600203"/>
            <a:ext cx="10969943" cy="4267197"/>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userDrawn="1"/>
        </p:nvSpPr>
        <p:spPr>
          <a:xfrm>
            <a:off x="-1" y="0"/>
            <a:ext cx="12188825" cy="1409700"/>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799009" y="-381000"/>
            <a:ext cx="2133603" cy="2133603"/>
          </a:xfrm>
          <a:prstGeom prst="rect">
            <a:avLst/>
          </a:prstGeom>
        </p:spPr>
      </p:pic>
    </p:spTree>
    <p:extLst>
      <p:ext uri="{BB962C8B-B14F-4D97-AF65-F5344CB8AC3E}">
        <p14:creationId xmlns:p14="http://schemas.microsoft.com/office/powerpoint/2010/main" val="4164095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a:extLst>
              <a:ext uri="{FF2B5EF4-FFF2-40B4-BE49-F238E27FC236}">
                <a16:creationId xmlns:a16="http://schemas.microsoft.com/office/drawing/2014/main" id="{8409D354-94CB-152C-FF93-90EC98D9E0D1}"/>
              </a:ext>
            </a:extLst>
          </p:cNvPr>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589221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6278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pic>
        <p:nvPicPr>
          <p:cNvPr id="8" name="Picture 7">
            <a:extLst>
              <a:ext uri="{FF2B5EF4-FFF2-40B4-BE49-F238E27FC236}">
                <a16:creationId xmlns:a16="http://schemas.microsoft.com/office/drawing/2014/main" id="{2676252C-7DB1-829C-B220-E2EC06502C37}"/>
              </a:ext>
            </a:extLst>
          </p:cNvPr>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1247505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pic>
        <p:nvPicPr>
          <p:cNvPr id="10" name="Picture 9">
            <a:extLst>
              <a:ext uri="{FF2B5EF4-FFF2-40B4-BE49-F238E27FC236}">
                <a16:creationId xmlns:a16="http://schemas.microsoft.com/office/drawing/2014/main" id="{33B5DBC5-FAA4-81DA-B0EF-6E34ED8B8DFF}"/>
              </a:ext>
            </a:extLst>
          </p:cNvPr>
          <p:cNvPicPr/>
          <p:nvPr userDrawn="1"/>
        </p:nvPicPr>
        <p:blipFill>
          <a:blip r:embed="rId2"/>
          <a:stretch>
            <a:fillRect/>
          </a:stretch>
        </p:blipFill>
        <p:spPr>
          <a:xfrm>
            <a:off x="10133012" y="6096000"/>
            <a:ext cx="1524000" cy="594961"/>
          </a:xfrm>
          <a:prstGeom prst="rect">
            <a:avLst/>
          </a:prstGeom>
        </p:spPr>
      </p:pic>
    </p:spTree>
    <p:extLst>
      <p:ext uri="{BB962C8B-B14F-4D97-AF65-F5344CB8AC3E}">
        <p14:creationId xmlns:p14="http://schemas.microsoft.com/office/powerpoint/2010/main" val="3443554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pic>
        <p:nvPicPr>
          <p:cNvPr id="6" name="Picture 5">
            <a:extLst>
              <a:ext uri="{FF2B5EF4-FFF2-40B4-BE49-F238E27FC236}">
                <a16:creationId xmlns:a16="http://schemas.microsoft.com/office/drawing/2014/main" id="{22409212-2141-7B0E-E939-9613EC227709}"/>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760412" y="6310935"/>
            <a:ext cx="838200" cy="362465"/>
          </a:xfrm>
          <a:prstGeom prst="rect">
            <a:avLst/>
          </a:prstGeom>
        </p:spPr>
      </p:pic>
      <p:pic>
        <p:nvPicPr>
          <p:cNvPr id="7" name="Picture 6">
            <a:extLst>
              <a:ext uri="{FF2B5EF4-FFF2-40B4-BE49-F238E27FC236}">
                <a16:creationId xmlns:a16="http://schemas.microsoft.com/office/drawing/2014/main" id="{BBAF2008-0AE5-E7BA-AE8B-A8E5F4CFD91D}"/>
              </a:ext>
            </a:extLst>
          </p:cNvPr>
          <p:cNvPicPr>
            <a:picLocks noChangeAspect="1"/>
          </p:cNvPicPr>
          <p:nvPr userDrawn="1"/>
        </p:nvPicPr>
        <p:blipFill>
          <a:blip r:embed="rId3"/>
          <a:stretch>
            <a:fillRect/>
          </a:stretch>
        </p:blipFill>
        <p:spPr>
          <a:xfrm>
            <a:off x="10133012" y="6096000"/>
            <a:ext cx="1524002" cy="548582"/>
          </a:xfrm>
          <a:prstGeom prst="rect">
            <a:avLst/>
          </a:prstGeom>
        </p:spPr>
      </p:pic>
    </p:spTree>
    <p:extLst>
      <p:ext uri="{BB962C8B-B14F-4D97-AF65-F5344CB8AC3E}">
        <p14:creationId xmlns:p14="http://schemas.microsoft.com/office/powerpoint/2010/main" val="2397838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899951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14065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69555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7/2/2026</a:t>
            </a:fld>
            <a:endParaRPr lang="en-US"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7978208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69" r:id="rId13"/>
    <p:sldLayoutId id="2147483664" r:id="rId14"/>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3.sv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3.svg"/></Relationships>
</file>

<file path=ppt/slides/_rels/slide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3.svg"/></Relationships>
</file>

<file path=ppt/slides/_rels/slide1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26.svg"/><Relationship Id="rId7"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6.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7.svg"/><Relationship Id="rId7" Type="http://schemas.openxmlformats.org/officeDocument/2006/relationships/diagramColors" Target="../diagrams/colors11.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8.svg"/><Relationship Id="rId7" Type="http://schemas.openxmlformats.org/officeDocument/2006/relationships/diagramColors" Target="../diagrams/colors14.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4.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9.sv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29.sv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9.sv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sv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Weekend Leader Preparedness</a:t>
            </a:r>
          </a:p>
        </p:txBody>
      </p:sp>
      <p:sp>
        <p:nvSpPr>
          <p:cNvPr id="3" name="Subtitle 2"/>
          <p:cNvSpPr>
            <a:spLocks noGrp="1"/>
          </p:cNvSpPr>
          <p:nvPr>
            <p:ph type="subTitle" idx="1"/>
          </p:nvPr>
        </p:nvSpPr>
        <p:spPr/>
        <p:txBody>
          <a:bodyPr/>
          <a:lstStyle/>
          <a:p>
            <a:r>
              <a:t>The Weekend Leader Journey: Navigating Leadership Beyond Just Choosing a Driver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79CA1D9-FDA3-C2C6-56E0-DAA4A09E882A}"/>
              </a:ext>
            </a:extLst>
          </p:cNvPr>
          <p:cNvSpPr txBox="1"/>
          <p:nvPr/>
        </p:nvSpPr>
        <p:spPr>
          <a:xfrm>
            <a:off x="303212" y="1537609"/>
            <a:ext cx="11582400" cy="646331"/>
          </a:xfrm>
          <a:prstGeom prst="rect">
            <a:avLst/>
          </a:prstGeom>
          <a:noFill/>
        </p:spPr>
        <p:txBody>
          <a:bodyPr wrap="square" rtlCol="0">
            <a:spAutoFit/>
          </a:bodyPr>
          <a:lstStyle/>
          <a:p>
            <a:pPr algn="ctr"/>
            <a:r>
              <a:rPr lang="en-US" sz="3600" b="1" dirty="0"/>
              <a:t>Why Leader Selection Matters</a:t>
            </a:r>
          </a:p>
        </p:txBody>
      </p:sp>
      <p:sp>
        <p:nvSpPr>
          <p:cNvPr id="8" name="TextBox 7">
            <a:extLst>
              <a:ext uri="{FF2B5EF4-FFF2-40B4-BE49-F238E27FC236}">
                <a16:creationId xmlns:a16="http://schemas.microsoft.com/office/drawing/2014/main" id="{F8AC6DCD-9EB6-60B5-B3EA-0ECEC308600E}"/>
              </a:ext>
            </a:extLst>
          </p:cNvPr>
          <p:cNvSpPr txBox="1"/>
          <p:nvPr/>
        </p:nvSpPr>
        <p:spPr>
          <a:xfrm>
            <a:off x="379412" y="317247"/>
            <a:ext cx="11201400" cy="646331"/>
          </a:xfrm>
          <a:prstGeom prst="rect">
            <a:avLst/>
          </a:prstGeom>
        </p:spPr>
        <p:txBody>
          <a:bodyPr vert="horz" lIns="91440" tIns="45720" rIns="91440" bIns="45720" rtlCol="0" anchor="ctr">
            <a:normAutofit lnSpcReduction="10000"/>
          </a:bodyPr>
          <a:lstStyle>
            <a:defPPr>
              <a:defRPr lang="en-US"/>
            </a:defPPr>
            <a:lvl1pPr algn="ctr" defTabSz="914126">
              <a:lnSpc>
                <a:spcPct val="90000"/>
              </a:lnSpc>
              <a:spcBef>
                <a:spcPct val="0"/>
              </a:spcBef>
              <a:spcAft>
                <a:spcPts val="600"/>
              </a:spcAft>
              <a:buNone/>
              <a:defRPr sz="4399">
                <a:latin typeface="+mj-lt"/>
                <a:ea typeface="+mj-ea"/>
                <a:cs typeface="+mj-cs"/>
              </a:defRPr>
            </a:lvl1pPr>
          </a:lstStyle>
          <a:p>
            <a:r>
              <a:rPr lang="en-US" dirty="0"/>
              <a:t>II. Choosing the Right Driver</a:t>
            </a:r>
          </a:p>
        </p:txBody>
      </p:sp>
      <p:graphicFrame>
        <p:nvGraphicFramePr>
          <p:cNvPr id="10" name="TextBox 6">
            <a:extLst>
              <a:ext uri="{FF2B5EF4-FFF2-40B4-BE49-F238E27FC236}">
                <a16:creationId xmlns:a16="http://schemas.microsoft.com/office/drawing/2014/main" id="{6965F0E6-68AE-84CD-D132-6DBBCE12FD25}"/>
              </a:ext>
            </a:extLst>
          </p:cNvPr>
          <p:cNvGraphicFramePr/>
          <p:nvPr>
            <p:extLst>
              <p:ext uri="{D42A27DB-BD31-4B8C-83A1-F6EECF244321}">
                <p14:modId xmlns:p14="http://schemas.microsoft.com/office/powerpoint/2010/main" val="335545076"/>
              </p:ext>
            </p:extLst>
          </p:nvPr>
        </p:nvGraphicFramePr>
        <p:xfrm>
          <a:off x="3427412" y="2743200"/>
          <a:ext cx="7844530" cy="2554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a:extLst>
              <a:ext uri="{FF2B5EF4-FFF2-40B4-BE49-F238E27FC236}">
                <a16:creationId xmlns:a16="http://schemas.microsoft.com/office/drawing/2014/main" id="{2695F260-E951-AB2D-6967-BEB26914878E}"/>
              </a:ext>
            </a:extLst>
          </p:cNvPr>
          <p:cNvGrpSpPr/>
          <p:nvPr/>
        </p:nvGrpSpPr>
        <p:grpSpPr>
          <a:xfrm>
            <a:off x="916883" y="2733893"/>
            <a:ext cx="2133601" cy="2133601"/>
            <a:chOff x="916883" y="2733893"/>
            <a:chExt cx="2133601" cy="2133601"/>
          </a:xfrm>
        </p:grpSpPr>
        <p:pic>
          <p:nvPicPr>
            <p:cNvPr id="6" name="Graphic 5" descr="Car with solid fill">
              <a:extLst>
                <a:ext uri="{FF2B5EF4-FFF2-40B4-BE49-F238E27FC236}">
                  <a16:creationId xmlns:a16="http://schemas.microsoft.com/office/drawing/2014/main" id="{4E35B80D-C2FA-89D4-FCE7-99DCA1892B7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16883" y="2733893"/>
              <a:ext cx="2133601" cy="2133601"/>
            </a:xfrm>
            <a:prstGeom prst="rect">
              <a:avLst/>
            </a:prstGeom>
          </p:spPr>
        </p:pic>
        <p:sp>
          <p:nvSpPr>
            <p:cNvPr id="2" name="Oval 1">
              <a:extLst>
                <a:ext uri="{FF2B5EF4-FFF2-40B4-BE49-F238E27FC236}">
                  <a16:creationId xmlns:a16="http://schemas.microsoft.com/office/drawing/2014/main" id="{B754CB26-CA5A-C848-7070-B391221D7668}"/>
                </a:ext>
              </a:extLst>
            </p:cNvPr>
            <p:cNvSpPr/>
            <p:nvPr/>
          </p:nvSpPr>
          <p:spPr>
            <a:xfrm>
              <a:off x="1903412" y="3415145"/>
              <a:ext cx="221499" cy="230909"/>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0891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8697FC-625B-9E91-B662-3F2840A7B0FD}"/>
              </a:ext>
            </a:extLst>
          </p:cNvPr>
          <p:cNvSpPr txBox="1"/>
          <p:nvPr/>
        </p:nvSpPr>
        <p:spPr>
          <a:xfrm>
            <a:off x="1983683" y="1411069"/>
            <a:ext cx="7467600" cy="646331"/>
          </a:xfrm>
          <a:prstGeom prst="rect">
            <a:avLst/>
          </a:prstGeom>
          <a:noFill/>
        </p:spPr>
        <p:txBody>
          <a:bodyPr wrap="square" rtlCol="0">
            <a:spAutoFit/>
          </a:bodyPr>
          <a:lstStyle>
            <a:defPPr>
              <a:defRPr lang="en-US"/>
            </a:defPPr>
            <a:lvl1pPr algn="ctr">
              <a:defRPr sz="3600" b="1"/>
            </a:lvl1pPr>
          </a:lstStyle>
          <a:p>
            <a:r>
              <a:rPr lang="en-US" dirty="0"/>
              <a:t>Qualities and Criteria of Leaders</a:t>
            </a:r>
          </a:p>
        </p:txBody>
      </p:sp>
      <p:sp>
        <p:nvSpPr>
          <p:cNvPr id="7" name="TextBox 6">
            <a:extLst>
              <a:ext uri="{FF2B5EF4-FFF2-40B4-BE49-F238E27FC236}">
                <a16:creationId xmlns:a16="http://schemas.microsoft.com/office/drawing/2014/main" id="{088DBF1B-6B57-4F9F-4238-5AEE9747FD90}"/>
              </a:ext>
            </a:extLst>
          </p:cNvPr>
          <p:cNvSpPr txBox="1"/>
          <p:nvPr/>
        </p:nvSpPr>
        <p:spPr>
          <a:xfrm>
            <a:off x="379412" y="317247"/>
            <a:ext cx="11201400" cy="856784"/>
          </a:xfrm>
          <a:prstGeom prst="rect">
            <a:avLst/>
          </a:prstGeom>
        </p:spPr>
        <p:txBody>
          <a:bodyPr vert="horz" lIns="91440" tIns="45720" rIns="91440" bIns="45720" rtlCol="0" anchor="ctr">
            <a:normAutofit/>
          </a:bodyPr>
          <a:lstStyle>
            <a:defPPr>
              <a:defRPr lang="en-US"/>
            </a:defPPr>
            <a:lvl1pPr algn="ctr" defTabSz="914126">
              <a:lnSpc>
                <a:spcPct val="90000"/>
              </a:lnSpc>
              <a:spcBef>
                <a:spcPct val="0"/>
              </a:spcBef>
              <a:spcAft>
                <a:spcPts val="600"/>
              </a:spcAft>
              <a:buNone/>
              <a:defRPr sz="4399">
                <a:latin typeface="+mj-lt"/>
                <a:ea typeface="+mj-ea"/>
                <a:cs typeface="+mj-cs"/>
              </a:defRPr>
            </a:lvl1pPr>
          </a:lstStyle>
          <a:p>
            <a:r>
              <a:rPr lang="en-US" dirty="0"/>
              <a:t>II. Choosing the Right Driver</a:t>
            </a:r>
          </a:p>
        </p:txBody>
      </p:sp>
      <p:graphicFrame>
        <p:nvGraphicFramePr>
          <p:cNvPr id="9" name="TextBox 4">
            <a:extLst>
              <a:ext uri="{FF2B5EF4-FFF2-40B4-BE49-F238E27FC236}">
                <a16:creationId xmlns:a16="http://schemas.microsoft.com/office/drawing/2014/main" id="{84BC2ED9-4E2E-45E9-A95A-580008448AE5}"/>
              </a:ext>
            </a:extLst>
          </p:cNvPr>
          <p:cNvGraphicFramePr/>
          <p:nvPr>
            <p:extLst>
              <p:ext uri="{D42A27DB-BD31-4B8C-83A1-F6EECF244321}">
                <p14:modId xmlns:p14="http://schemas.microsoft.com/office/powerpoint/2010/main" val="1515558858"/>
              </p:ext>
            </p:extLst>
          </p:nvPr>
        </p:nvGraphicFramePr>
        <p:xfrm>
          <a:off x="4037012" y="2362200"/>
          <a:ext cx="7467600" cy="3349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a:extLst>
              <a:ext uri="{FF2B5EF4-FFF2-40B4-BE49-F238E27FC236}">
                <a16:creationId xmlns:a16="http://schemas.microsoft.com/office/drawing/2014/main" id="{9806406A-0984-BA7F-6AED-4EC50C57816C}"/>
              </a:ext>
            </a:extLst>
          </p:cNvPr>
          <p:cNvGrpSpPr/>
          <p:nvPr/>
        </p:nvGrpSpPr>
        <p:grpSpPr>
          <a:xfrm>
            <a:off x="989012" y="2970242"/>
            <a:ext cx="2133601" cy="2133601"/>
            <a:chOff x="916883" y="2733893"/>
            <a:chExt cx="2133601" cy="2133601"/>
          </a:xfrm>
        </p:grpSpPr>
        <p:pic>
          <p:nvPicPr>
            <p:cNvPr id="5" name="Graphic 4" descr="Car with solid fill">
              <a:extLst>
                <a:ext uri="{FF2B5EF4-FFF2-40B4-BE49-F238E27FC236}">
                  <a16:creationId xmlns:a16="http://schemas.microsoft.com/office/drawing/2014/main" id="{E34CD974-2EE3-2537-9C2D-92D5E5FB779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6883" y="2733893"/>
              <a:ext cx="2133601" cy="2133601"/>
            </a:xfrm>
            <a:prstGeom prst="rect">
              <a:avLst/>
            </a:prstGeom>
          </p:spPr>
        </p:pic>
        <p:sp>
          <p:nvSpPr>
            <p:cNvPr id="6" name="Oval 5">
              <a:extLst>
                <a:ext uri="{FF2B5EF4-FFF2-40B4-BE49-F238E27FC236}">
                  <a16:creationId xmlns:a16="http://schemas.microsoft.com/office/drawing/2014/main" id="{D97A994C-C2B2-9593-FC7C-29066CC1AB53}"/>
                </a:ext>
              </a:extLst>
            </p:cNvPr>
            <p:cNvSpPr/>
            <p:nvPr/>
          </p:nvSpPr>
          <p:spPr>
            <a:xfrm>
              <a:off x="1903412" y="3415145"/>
              <a:ext cx="221499" cy="230909"/>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74900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C31AB5-2F2D-74E1-DA30-B829B992749F}"/>
              </a:ext>
            </a:extLst>
          </p:cNvPr>
          <p:cNvSpPr txBox="1"/>
          <p:nvPr/>
        </p:nvSpPr>
        <p:spPr>
          <a:xfrm>
            <a:off x="3639284" y="1532420"/>
            <a:ext cx="4910255" cy="646331"/>
          </a:xfrm>
          <a:prstGeom prst="rect">
            <a:avLst/>
          </a:prstGeom>
          <a:noFill/>
        </p:spPr>
        <p:txBody>
          <a:bodyPr wrap="square" rtlCol="0">
            <a:spAutoFit/>
          </a:bodyPr>
          <a:lstStyle>
            <a:defPPr>
              <a:defRPr lang="en-US"/>
            </a:defPPr>
            <a:lvl1pPr algn="ctr">
              <a:defRPr sz="3600" b="1"/>
            </a:lvl1pPr>
          </a:lstStyle>
          <a:p>
            <a:r>
              <a:rPr lang="en-US" dirty="0"/>
              <a:t>Willingness vs Readiness</a:t>
            </a:r>
          </a:p>
        </p:txBody>
      </p:sp>
      <p:graphicFrame>
        <p:nvGraphicFramePr>
          <p:cNvPr id="8" name="Diagram 7">
            <a:extLst>
              <a:ext uri="{FF2B5EF4-FFF2-40B4-BE49-F238E27FC236}">
                <a16:creationId xmlns:a16="http://schemas.microsoft.com/office/drawing/2014/main" id="{C6D73F75-F446-D1FA-5C09-60CC2C211A79}"/>
              </a:ext>
            </a:extLst>
          </p:cNvPr>
          <p:cNvGraphicFramePr/>
          <p:nvPr>
            <p:extLst>
              <p:ext uri="{D42A27DB-BD31-4B8C-83A1-F6EECF244321}">
                <p14:modId xmlns:p14="http://schemas.microsoft.com/office/powerpoint/2010/main" val="1547071281"/>
              </p:ext>
            </p:extLst>
          </p:nvPr>
        </p:nvGraphicFramePr>
        <p:xfrm>
          <a:off x="4037012" y="2667000"/>
          <a:ext cx="7734300" cy="182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32C4F63E-EFF3-0F96-8DC9-B7EDF70A3966}"/>
              </a:ext>
            </a:extLst>
          </p:cNvPr>
          <p:cNvSpPr txBox="1"/>
          <p:nvPr/>
        </p:nvSpPr>
        <p:spPr>
          <a:xfrm>
            <a:off x="379412" y="317247"/>
            <a:ext cx="11201400" cy="769440"/>
          </a:xfrm>
          <a:prstGeom prst="rect">
            <a:avLst/>
          </a:prstGeom>
        </p:spPr>
        <p:txBody>
          <a:bodyPr vert="horz" lIns="91440" tIns="45720" rIns="91440" bIns="45720" rtlCol="0" anchor="ctr">
            <a:normAutofit/>
          </a:bodyPr>
          <a:lstStyle>
            <a:defPPr>
              <a:defRPr lang="en-US"/>
            </a:defPPr>
            <a:lvl1pPr algn="ctr" defTabSz="914126">
              <a:lnSpc>
                <a:spcPct val="90000"/>
              </a:lnSpc>
              <a:spcBef>
                <a:spcPct val="0"/>
              </a:spcBef>
              <a:spcAft>
                <a:spcPts val="600"/>
              </a:spcAft>
              <a:buNone/>
              <a:defRPr sz="4399">
                <a:latin typeface="+mj-lt"/>
                <a:ea typeface="+mj-ea"/>
                <a:cs typeface="+mj-cs"/>
              </a:defRPr>
            </a:lvl1pPr>
          </a:lstStyle>
          <a:p>
            <a:r>
              <a:rPr lang="en-US" dirty="0"/>
              <a:t>II. Choosing the Right Driver</a:t>
            </a:r>
          </a:p>
        </p:txBody>
      </p:sp>
      <p:sp>
        <p:nvSpPr>
          <p:cNvPr id="2" name="TextBox 1">
            <a:extLst>
              <a:ext uri="{FF2B5EF4-FFF2-40B4-BE49-F238E27FC236}">
                <a16:creationId xmlns:a16="http://schemas.microsoft.com/office/drawing/2014/main" id="{DF91E87C-3A44-F613-7F17-6CFEE2CC8224}"/>
              </a:ext>
            </a:extLst>
          </p:cNvPr>
          <p:cNvSpPr txBox="1"/>
          <p:nvPr/>
        </p:nvSpPr>
        <p:spPr>
          <a:xfrm>
            <a:off x="1636712" y="5160592"/>
            <a:ext cx="9448800" cy="1077218"/>
          </a:xfrm>
          <a:prstGeom prst="rect">
            <a:avLst/>
          </a:prstGeom>
          <a:noFill/>
        </p:spPr>
        <p:txBody>
          <a:bodyPr wrap="square" rtlCol="0">
            <a:spAutoFit/>
          </a:bodyPr>
          <a:lstStyle/>
          <a:p>
            <a:r>
              <a:rPr lang="en-US" sz="3200" b="1" dirty="0"/>
              <a:t>Important truth: </a:t>
            </a:r>
            <a:r>
              <a:rPr lang="en-US" sz="3200" dirty="0"/>
              <a:t>not every willing person is ready </a:t>
            </a:r>
          </a:p>
          <a:p>
            <a:r>
              <a:rPr lang="en-US" sz="3200" dirty="0"/>
              <a:t>(just like not everyone is suited to drive long distances)</a:t>
            </a:r>
            <a:endParaRPr lang="en-US" sz="2800" dirty="0"/>
          </a:p>
        </p:txBody>
      </p:sp>
      <p:grpSp>
        <p:nvGrpSpPr>
          <p:cNvPr id="5" name="Group 4">
            <a:extLst>
              <a:ext uri="{FF2B5EF4-FFF2-40B4-BE49-F238E27FC236}">
                <a16:creationId xmlns:a16="http://schemas.microsoft.com/office/drawing/2014/main" id="{166D2519-C67A-934D-0086-B7FDD2A11B82}"/>
              </a:ext>
            </a:extLst>
          </p:cNvPr>
          <p:cNvGrpSpPr/>
          <p:nvPr/>
        </p:nvGrpSpPr>
        <p:grpSpPr>
          <a:xfrm>
            <a:off x="912812" y="2667000"/>
            <a:ext cx="2133601" cy="2133601"/>
            <a:chOff x="916883" y="2733893"/>
            <a:chExt cx="2133601" cy="2133601"/>
          </a:xfrm>
        </p:grpSpPr>
        <p:pic>
          <p:nvPicPr>
            <p:cNvPr id="6" name="Graphic 5" descr="Car with solid fill">
              <a:extLst>
                <a:ext uri="{FF2B5EF4-FFF2-40B4-BE49-F238E27FC236}">
                  <a16:creationId xmlns:a16="http://schemas.microsoft.com/office/drawing/2014/main" id="{B08A04ED-C38D-A9AE-F7F0-D91C94DA902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16883" y="2733893"/>
              <a:ext cx="2133601" cy="2133601"/>
            </a:xfrm>
            <a:prstGeom prst="rect">
              <a:avLst/>
            </a:prstGeom>
          </p:spPr>
        </p:pic>
        <p:sp>
          <p:nvSpPr>
            <p:cNvPr id="9" name="Oval 8">
              <a:extLst>
                <a:ext uri="{FF2B5EF4-FFF2-40B4-BE49-F238E27FC236}">
                  <a16:creationId xmlns:a16="http://schemas.microsoft.com/office/drawing/2014/main" id="{31AAFB22-B43D-6AB6-572E-5C9B3B3A997A}"/>
                </a:ext>
              </a:extLst>
            </p:cNvPr>
            <p:cNvSpPr/>
            <p:nvPr/>
          </p:nvSpPr>
          <p:spPr>
            <a:xfrm>
              <a:off x="1903412" y="3415145"/>
              <a:ext cx="221499" cy="230909"/>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93931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D61C93DE-72E6-FC68-BC8D-369AB64D03E6}"/>
              </a:ext>
            </a:extLst>
          </p:cNvPr>
          <p:cNvGraphicFramePr/>
          <p:nvPr>
            <p:extLst>
              <p:ext uri="{D42A27DB-BD31-4B8C-83A1-F6EECF244321}">
                <p14:modId xmlns:p14="http://schemas.microsoft.com/office/powerpoint/2010/main" val="1142467436"/>
              </p:ext>
            </p:extLst>
          </p:nvPr>
        </p:nvGraphicFramePr>
        <p:xfrm>
          <a:off x="989012" y="1295401"/>
          <a:ext cx="4593860" cy="3781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E177D57D-65F0-4B25-03A6-FA43ED821D04}"/>
              </a:ext>
            </a:extLst>
          </p:cNvPr>
          <p:cNvSpPr txBox="1"/>
          <p:nvPr/>
        </p:nvSpPr>
        <p:spPr>
          <a:xfrm>
            <a:off x="379412" y="317247"/>
            <a:ext cx="11201400" cy="646331"/>
          </a:xfrm>
          <a:prstGeom prst="rect">
            <a:avLst/>
          </a:prstGeom>
        </p:spPr>
        <p:txBody>
          <a:bodyPr vert="horz" lIns="91440" tIns="45720" rIns="91440" bIns="45720" rtlCol="0" anchor="ctr">
            <a:normAutofit lnSpcReduction="10000"/>
          </a:bodyPr>
          <a:lstStyle>
            <a:defPPr>
              <a:defRPr lang="en-US"/>
            </a:defPPr>
            <a:lvl1pPr algn="ctr" defTabSz="914126">
              <a:lnSpc>
                <a:spcPct val="90000"/>
              </a:lnSpc>
              <a:spcBef>
                <a:spcPct val="0"/>
              </a:spcBef>
              <a:spcAft>
                <a:spcPts val="600"/>
              </a:spcAft>
              <a:buNone/>
              <a:defRPr sz="4399">
                <a:latin typeface="+mj-lt"/>
                <a:ea typeface="+mj-ea"/>
                <a:cs typeface="+mj-cs"/>
              </a:defRPr>
            </a:lvl1pPr>
          </a:lstStyle>
          <a:p>
            <a:r>
              <a:rPr lang="en-US" dirty="0"/>
              <a:t>II. Choosing the Right Driver</a:t>
            </a:r>
          </a:p>
        </p:txBody>
      </p:sp>
      <p:sp>
        <p:nvSpPr>
          <p:cNvPr id="4" name="TextBox 3">
            <a:extLst>
              <a:ext uri="{FF2B5EF4-FFF2-40B4-BE49-F238E27FC236}">
                <a16:creationId xmlns:a16="http://schemas.microsoft.com/office/drawing/2014/main" id="{2F3D0E4C-8B0D-25D2-1C4D-D83BC428F14C}"/>
              </a:ext>
            </a:extLst>
          </p:cNvPr>
          <p:cNvSpPr txBox="1"/>
          <p:nvPr/>
        </p:nvSpPr>
        <p:spPr>
          <a:xfrm>
            <a:off x="1598612" y="5112076"/>
            <a:ext cx="2605072" cy="523220"/>
          </a:xfrm>
          <a:prstGeom prst="rect">
            <a:avLst/>
          </a:prstGeom>
          <a:noFill/>
        </p:spPr>
        <p:txBody>
          <a:bodyPr wrap="none" rtlCol="0">
            <a:spAutoFit/>
          </a:bodyPr>
          <a:lstStyle/>
          <a:p>
            <a:r>
              <a:rPr lang="en-US" sz="2800" b="1" dirty="0"/>
              <a:t>Self-Assessment</a:t>
            </a:r>
          </a:p>
        </p:txBody>
      </p:sp>
      <p:sp>
        <p:nvSpPr>
          <p:cNvPr id="10" name="TextBox 9">
            <a:extLst>
              <a:ext uri="{FF2B5EF4-FFF2-40B4-BE49-F238E27FC236}">
                <a16:creationId xmlns:a16="http://schemas.microsoft.com/office/drawing/2014/main" id="{770A994E-562B-B937-7741-25BB8333699D}"/>
              </a:ext>
            </a:extLst>
          </p:cNvPr>
          <p:cNvSpPr txBox="1"/>
          <p:nvPr/>
        </p:nvSpPr>
        <p:spPr>
          <a:xfrm>
            <a:off x="8367990" y="5112076"/>
            <a:ext cx="2350515" cy="523220"/>
          </a:xfrm>
          <a:prstGeom prst="rect">
            <a:avLst/>
          </a:prstGeom>
          <a:noFill/>
        </p:spPr>
        <p:txBody>
          <a:bodyPr wrap="none" rtlCol="0">
            <a:spAutoFit/>
          </a:bodyPr>
          <a:lstStyle/>
          <a:p>
            <a:pPr algn="ctr"/>
            <a:r>
              <a:rPr lang="en-US" sz="2800" b="1" dirty="0"/>
              <a:t>Peer Feedback</a:t>
            </a:r>
          </a:p>
        </p:txBody>
      </p:sp>
      <p:grpSp>
        <p:nvGrpSpPr>
          <p:cNvPr id="21" name="Group 20">
            <a:extLst>
              <a:ext uri="{FF2B5EF4-FFF2-40B4-BE49-F238E27FC236}">
                <a16:creationId xmlns:a16="http://schemas.microsoft.com/office/drawing/2014/main" id="{2D7663A8-D4F4-597A-4FDB-2248D9C7E03F}"/>
              </a:ext>
            </a:extLst>
          </p:cNvPr>
          <p:cNvGrpSpPr/>
          <p:nvPr/>
        </p:nvGrpSpPr>
        <p:grpSpPr>
          <a:xfrm>
            <a:off x="7868677" y="1295401"/>
            <a:ext cx="2938450" cy="3842243"/>
            <a:chOff x="6693419" y="1372592"/>
            <a:chExt cx="2938450" cy="3842243"/>
          </a:xfrm>
        </p:grpSpPr>
        <p:sp>
          <p:nvSpPr>
            <p:cNvPr id="14" name="Freeform: Shape 13">
              <a:extLst>
                <a:ext uri="{FF2B5EF4-FFF2-40B4-BE49-F238E27FC236}">
                  <a16:creationId xmlns:a16="http://schemas.microsoft.com/office/drawing/2014/main" id="{93B359A5-39BC-3A06-AE81-5F501FE723F1}"/>
                </a:ext>
              </a:extLst>
            </p:cNvPr>
            <p:cNvSpPr/>
            <p:nvPr/>
          </p:nvSpPr>
          <p:spPr>
            <a:xfrm rot="18244081">
              <a:off x="8149907" y="4051069"/>
              <a:ext cx="523979" cy="65214"/>
            </a:xfrm>
            <a:custGeom>
              <a:avLst/>
              <a:gdLst/>
              <a:ahLst/>
              <a:cxnLst/>
              <a:rect l="0" t="0" r="0" b="0"/>
              <a:pathLst>
                <a:path>
                  <a:moveTo>
                    <a:pt x="0" y="32607"/>
                  </a:moveTo>
                  <a:lnTo>
                    <a:pt x="523979" y="32607"/>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5" name="Freeform: Shape 14">
              <a:extLst>
                <a:ext uri="{FF2B5EF4-FFF2-40B4-BE49-F238E27FC236}">
                  <a16:creationId xmlns:a16="http://schemas.microsoft.com/office/drawing/2014/main" id="{1A471EA3-2046-53F4-9F49-3F414829AFB7}"/>
                </a:ext>
              </a:extLst>
            </p:cNvPr>
            <p:cNvSpPr/>
            <p:nvPr/>
          </p:nvSpPr>
          <p:spPr>
            <a:xfrm>
              <a:off x="7669475" y="3285028"/>
              <a:ext cx="582675" cy="65214"/>
            </a:xfrm>
            <a:custGeom>
              <a:avLst/>
              <a:gdLst/>
              <a:ahLst/>
              <a:cxnLst/>
              <a:rect l="0" t="0" r="0" b="0"/>
              <a:pathLst>
                <a:path>
                  <a:moveTo>
                    <a:pt x="0" y="32607"/>
                  </a:moveTo>
                  <a:lnTo>
                    <a:pt x="582675" y="32607"/>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Freeform: Shape 15">
              <a:extLst>
                <a:ext uri="{FF2B5EF4-FFF2-40B4-BE49-F238E27FC236}">
                  <a16:creationId xmlns:a16="http://schemas.microsoft.com/office/drawing/2014/main" id="{89C10550-72C4-90A4-01A0-9A263BCA313D}"/>
                </a:ext>
              </a:extLst>
            </p:cNvPr>
            <p:cNvSpPr/>
            <p:nvPr/>
          </p:nvSpPr>
          <p:spPr>
            <a:xfrm rot="14173253">
              <a:off x="8136575" y="2445603"/>
              <a:ext cx="523979" cy="65214"/>
            </a:xfrm>
            <a:custGeom>
              <a:avLst/>
              <a:gdLst/>
              <a:ahLst/>
              <a:cxnLst/>
              <a:rect l="0" t="0" r="0" b="0"/>
              <a:pathLst>
                <a:path>
                  <a:moveTo>
                    <a:pt x="0" y="32607"/>
                  </a:moveTo>
                  <a:lnTo>
                    <a:pt x="523979" y="32607"/>
                  </a:lnTo>
                </a:path>
              </a:pathLst>
            </a:custGeom>
            <a:noFill/>
          </p:spPr>
          <p:style>
            <a:lnRef idx="2">
              <a:schemeClr val="dk1">
                <a:shade val="60000"/>
                <a:hueOff val="0"/>
                <a:satOff val="0"/>
                <a:lumOff val="0"/>
                <a:alphaOff val="0"/>
              </a:schemeClr>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7" name="Oval 16">
              <a:extLst>
                <a:ext uri="{FF2B5EF4-FFF2-40B4-BE49-F238E27FC236}">
                  <a16:creationId xmlns:a16="http://schemas.microsoft.com/office/drawing/2014/main" id="{DEBFE216-B45F-1DD0-BD35-7936A15C60D3}"/>
                </a:ext>
              </a:extLst>
            </p:cNvPr>
            <p:cNvSpPr/>
            <p:nvPr/>
          </p:nvSpPr>
          <p:spPr>
            <a:xfrm>
              <a:off x="8245337" y="2583407"/>
              <a:ext cx="1386532" cy="1391781"/>
            </a:xfrm>
            <a:prstGeom prst="ellipse">
              <a:avLst/>
            </a:prstGeom>
            <a:blipFill>
              <a:blip r:embed="rId8"/>
              <a:srcRect/>
              <a:stretch>
                <a:fillRect l="-32000" r="-32000"/>
              </a:stretch>
            </a:blipFill>
          </p:spPr>
          <p:style>
            <a:lnRef idx="2">
              <a:schemeClr val="dk1">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8" name="Freeform: Shape 17">
              <a:extLst>
                <a:ext uri="{FF2B5EF4-FFF2-40B4-BE49-F238E27FC236}">
                  <a16:creationId xmlns:a16="http://schemas.microsoft.com/office/drawing/2014/main" id="{34079116-A3B9-3279-03FD-37F71D799999}"/>
                </a:ext>
              </a:extLst>
            </p:cNvPr>
            <p:cNvSpPr/>
            <p:nvPr/>
          </p:nvSpPr>
          <p:spPr>
            <a:xfrm>
              <a:off x="7457986" y="1372592"/>
              <a:ext cx="998626" cy="998626"/>
            </a:xfrm>
            <a:custGeom>
              <a:avLst/>
              <a:gdLst>
                <a:gd name="csX0" fmla="*/ 0 w 998626"/>
                <a:gd name="csY0" fmla="*/ 499313 h 998626"/>
                <a:gd name="csX1" fmla="*/ 499313 w 998626"/>
                <a:gd name="csY1" fmla="*/ 0 h 998626"/>
                <a:gd name="csX2" fmla="*/ 998626 w 998626"/>
                <a:gd name="csY2" fmla="*/ 499313 h 998626"/>
                <a:gd name="csX3" fmla="*/ 499313 w 998626"/>
                <a:gd name="csY3" fmla="*/ 998626 h 998626"/>
                <a:gd name="csX4" fmla="*/ 0 w 998626"/>
                <a:gd name="csY4" fmla="*/ 499313 h 998626"/>
              </a:gdLst>
              <a:ahLst/>
              <a:cxnLst>
                <a:cxn ang="0">
                  <a:pos x="csX0" y="csY0"/>
                </a:cxn>
                <a:cxn ang="0">
                  <a:pos x="csX1" y="csY1"/>
                </a:cxn>
                <a:cxn ang="0">
                  <a:pos x="csX2" y="csY2"/>
                </a:cxn>
                <a:cxn ang="0">
                  <a:pos x="csX3" y="csY3"/>
                </a:cxn>
                <a:cxn ang="0">
                  <a:pos x="csX4" y="csY4"/>
                </a:cxn>
              </a:cxnLst>
              <a:rect l="l" t="t" r="r" b="b"/>
              <a:pathLst>
                <a:path w="998626" h="998626">
                  <a:moveTo>
                    <a:pt x="0" y="499313"/>
                  </a:moveTo>
                  <a:cubicBezTo>
                    <a:pt x="0" y="223550"/>
                    <a:pt x="223550" y="0"/>
                    <a:pt x="499313" y="0"/>
                  </a:cubicBezTo>
                  <a:cubicBezTo>
                    <a:pt x="775076" y="0"/>
                    <a:pt x="998626" y="223550"/>
                    <a:pt x="998626" y="499313"/>
                  </a:cubicBezTo>
                  <a:cubicBezTo>
                    <a:pt x="998626" y="775076"/>
                    <a:pt x="775076" y="998626"/>
                    <a:pt x="499313" y="998626"/>
                  </a:cubicBezTo>
                  <a:cubicBezTo>
                    <a:pt x="223550" y="998626"/>
                    <a:pt x="0" y="775076"/>
                    <a:pt x="0" y="499313"/>
                  </a:cubicBez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53230" tIns="153230" rIns="153230" bIns="153230" numCol="1" spcCol="1270" anchor="ctr" anchorCtr="0">
              <a:noAutofit/>
            </a:bodyPr>
            <a:lstStyle/>
            <a:p>
              <a:pPr marL="0" lvl="0" indent="0" algn="ctr" defTabSz="488950">
                <a:lnSpc>
                  <a:spcPct val="90000"/>
                </a:lnSpc>
                <a:spcBef>
                  <a:spcPct val="0"/>
                </a:spcBef>
                <a:spcAft>
                  <a:spcPct val="35000"/>
                </a:spcAft>
                <a:buNone/>
              </a:pPr>
              <a:r>
                <a:rPr lang="en-US" sz="1100" kern="1200" dirty="0"/>
                <a:t>Build Community</a:t>
              </a:r>
            </a:p>
          </p:txBody>
        </p:sp>
        <p:sp>
          <p:nvSpPr>
            <p:cNvPr id="19" name="Freeform: Shape 18">
              <a:extLst>
                <a:ext uri="{FF2B5EF4-FFF2-40B4-BE49-F238E27FC236}">
                  <a16:creationId xmlns:a16="http://schemas.microsoft.com/office/drawing/2014/main" id="{7FE7BC72-AC8E-1EEA-141E-64D48408FA31}"/>
                </a:ext>
              </a:extLst>
            </p:cNvPr>
            <p:cNvSpPr/>
            <p:nvPr/>
          </p:nvSpPr>
          <p:spPr>
            <a:xfrm>
              <a:off x="6693419" y="2819400"/>
              <a:ext cx="998626" cy="998626"/>
            </a:xfrm>
            <a:custGeom>
              <a:avLst/>
              <a:gdLst>
                <a:gd name="csX0" fmla="*/ 0 w 998626"/>
                <a:gd name="csY0" fmla="*/ 499313 h 998626"/>
                <a:gd name="csX1" fmla="*/ 499313 w 998626"/>
                <a:gd name="csY1" fmla="*/ 0 h 998626"/>
                <a:gd name="csX2" fmla="*/ 998626 w 998626"/>
                <a:gd name="csY2" fmla="*/ 499313 h 998626"/>
                <a:gd name="csX3" fmla="*/ 499313 w 998626"/>
                <a:gd name="csY3" fmla="*/ 998626 h 998626"/>
                <a:gd name="csX4" fmla="*/ 0 w 998626"/>
                <a:gd name="csY4" fmla="*/ 499313 h 998626"/>
              </a:gdLst>
              <a:ahLst/>
              <a:cxnLst>
                <a:cxn ang="0">
                  <a:pos x="csX0" y="csY0"/>
                </a:cxn>
                <a:cxn ang="0">
                  <a:pos x="csX1" y="csY1"/>
                </a:cxn>
                <a:cxn ang="0">
                  <a:pos x="csX2" y="csY2"/>
                </a:cxn>
                <a:cxn ang="0">
                  <a:pos x="csX3" y="csY3"/>
                </a:cxn>
                <a:cxn ang="0">
                  <a:pos x="csX4" y="csY4"/>
                </a:cxn>
              </a:cxnLst>
              <a:rect l="l" t="t" r="r" b="b"/>
              <a:pathLst>
                <a:path w="998626" h="998626">
                  <a:moveTo>
                    <a:pt x="0" y="499313"/>
                  </a:moveTo>
                  <a:cubicBezTo>
                    <a:pt x="0" y="223550"/>
                    <a:pt x="223550" y="0"/>
                    <a:pt x="499313" y="0"/>
                  </a:cubicBezTo>
                  <a:cubicBezTo>
                    <a:pt x="775076" y="0"/>
                    <a:pt x="998626" y="223550"/>
                    <a:pt x="998626" y="499313"/>
                  </a:cubicBezTo>
                  <a:cubicBezTo>
                    <a:pt x="998626" y="775076"/>
                    <a:pt x="775076" y="998626"/>
                    <a:pt x="499313" y="998626"/>
                  </a:cubicBezTo>
                  <a:cubicBezTo>
                    <a:pt x="223550" y="998626"/>
                    <a:pt x="0" y="775076"/>
                    <a:pt x="0" y="499313"/>
                  </a:cubicBez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53230" tIns="153230" rIns="153230" bIns="153230" numCol="1" spcCol="1270" anchor="ctr" anchorCtr="0">
              <a:noAutofit/>
            </a:bodyPr>
            <a:lstStyle/>
            <a:p>
              <a:pPr marL="0" lvl="0" indent="0" algn="ctr" defTabSz="488950">
                <a:lnSpc>
                  <a:spcPct val="90000"/>
                </a:lnSpc>
                <a:spcBef>
                  <a:spcPct val="0"/>
                </a:spcBef>
                <a:spcAft>
                  <a:spcPct val="35000"/>
                </a:spcAft>
                <a:buNone/>
              </a:pPr>
              <a:r>
                <a:rPr lang="en-US" sz="1100" kern="1200"/>
                <a:t>Encourage Delegation</a:t>
              </a:r>
              <a:endParaRPr lang="en-US" sz="1100" kern="1200" dirty="0"/>
            </a:p>
          </p:txBody>
        </p:sp>
        <p:sp>
          <p:nvSpPr>
            <p:cNvPr id="20" name="Freeform: Shape 19">
              <a:extLst>
                <a:ext uri="{FF2B5EF4-FFF2-40B4-BE49-F238E27FC236}">
                  <a16:creationId xmlns:a16="http://schemas.microsoft.com/office/drawing/2014/main" id="{E67D5791-3949-26B7-F12B-49FAF0774D2F}"/>
                </a:ext>
              </a:extLst>
            </p:cNvPr>
            <p:cNvSpPr/>
            <p:nvPr/>
          </p:nvSpPr>
          <p:spPr>
            <a:xfrm>
              <a:off x="7542212" y="4216209"/>
              <a:ext cx="998626" cy="998626"/>
            </a:xfrm>
            <a:custGeom>
              <a:avLst/>
              <a:gdLst>
                <a:gd name="csX0" fmla="*/ 0 w 998626"/>
                <a:gd name="csY0" fmla="*/ 499313 h 998626"/>
                <a:gd name="csX1" fmla="*/ 499313 w 998626"/>
                <a:gd name="csY1" fmla="*/ 0 h 998626"/>
                <a:gd name="csX2" fmla="*/ 998626 w 998626"/>
                <a:gd name="csY2" fmla="*/ 499313 h 998626"/>
                <a:gd name="csX3" fmla="*/ 499313 w 998626"/>
                <a:gd name="csY3" fmla="*/ 998626 h 998626"/>
                <a:gd name="csX4" fmla="*/ 0 w 998626"/>
                <a:gd name="csY4" fmla="*/ 499313 h 998626"/>
              </a:gdLst>
              <a:ahLst/>
              <a:cxnLst>
                <a:cxn ang="0">
                  <a:pos x="csX0" y="csY0"/>
                </a:cxn>
                <a:cxn ang="0">
                  <a:pos x="csX1" y="csY1"/>
                </a:cxn>
                <a:cxn ang="0">
                  <a:pos x="csX2" y="csY2"/>
                </a:cxn>
                <a:cxn ang="0">
                  <a:pos x="csX3" y="csY3"/>
                </a:cxn>
                <a:cxn ang="0">
                  <a:pos x="csX4" y="csY4"/>
                </a:cxn>
              </a:cxnLst>
              <a:rect l="l" t="t" r="r" b="b"/>
              <a:pathLst>
                <a:path w="998626" h="998626">
                  <a:moveTo>
                    <a:pt x="0" y="499313"/>
                  </a:moveTo>
                  <a:cubicBezTo>
                    <a:pt x="0" y="223550"/>
                    <a:pt x="223550" y="0"/>
                    <a:pt x="499313" y="0"/>
                  </a:cubicBezTo>
                  <a:cubicBezTo>
                    <a:pt x="775076" y="0"/>
                    <a:pt x="998626" y="223550"/>
                    <a:pt x="998626" y="499313"/>
                  </a:cubicBezTo>
                  <a:cubicBezTo>
                    <a:pt x="998626" y="775076"/>
                    <a:pt x="775076" y="998626"/>
                    <a:pt x="499313" y="998626"/>
                  </a:cubicBezTo>
                  <a:cubicBezTo>
                    <a:pt x="223550" y="998626"/>
                    <a:pt x="0" y="775076"/>
                    <a:pt x="0" y="499313"/>
                  </a:cubicBezTo>
                  <a:close/>
                </a:path>
              </a:pathLst>
            </a:cu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53230" tIns="153230" rIns="153230" bIns="153230" numCol="1" spcCol="1270" anchor="ctr" anchorCtr="0">
              <a:noAutofit/>
            </a:bodyPr>
            <a:lstStyle/>
            <a:p>
              <a:pPr marL="0" lvl="0" indent="0" algn="ctr" defTabSz="488950">
                <a:lnSpc>
                  <a:spcPct val="90000"/>
                </a:lnSpc>
                <a:spcBef>
                  <a:spcPct val="0"/>
                </a:spcBef>
                <a:spcAft>
                  <a:spcPct val="35000"/>
                </a:spcAft>
                <a:buNone/>
              </a:pPr>
              <a:r>
                <a:rPr lang="en-US" sz="1100" kern="1200"/>
                <a:t>Support Faith Walk</a:t>
              </a:r>
              <a:endParaRPr lang="en-US" sz="1100" kern="1200" dirty="0"/>
            </a:p>
          </p:txBody>
        </p:sp>
      </p:grpSp>
      <p:grpSp>
        <p:nvGrpSpPr>
          <p:cNvPr id="2" name="Group 1">
            <a:extLst>
              <a:ext uri="{FF2B5EF4-FFF2-40B4-BE49-F238E27FC236}">
                <a16:creationId xmlns:a16="http://schemas.microsoft.com/office/drawing/2014/main" id="{3EC162C4-7EC8-DF4A-1133-CA369945F93C}"/>
              </a:ext>
            </a:extLst>
          </p:cNvPr>
          <p:cNvGrpSpPr/>
          <p:nvPr/>
        </p:nvGrpSpPr>
        <p:grpSpPr>
          <a:xfrm>
            <a:off x="4913311" y="2362199"/>
            <a:ext cx="2133601" cy="2133601"/>
            <a:chOff x="916883" y="2733893"/>
            <a:chExt cx="2133601" cy="2133601"/>
          </a:xfrm>
        </p:grpSpPr>
        <p:pic>
          <p:nvPicPr>
            <p:cNvPr id="5" name="Graphic 4" descr="Car with solid fill">
              <a:extLst>
                <a:ext uri="{FF2B5EF4-FFF2-40B4-BE49-F238E27FC236}">
                  <a16:creationId xmlns:a16="http://schemas.microsoft.com/office/drawing/2014/main" id="{1A235EB4-54C5-47AE-DC55-65F8FF3B40E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6883" y="2733893"/>
              <a:ext cx="2133601" cy="2133601"/>
            </a:xfrm>
            <a:prstGeom prst="rect">
              <a:avLst/>
            </a:prstGeom>
          </p:spPr>
        </p:pic>
        <p:sp>
          <p:nvSpPr>
            <p:cNvPr id="6" name="Oval 5">
              <a:extLst>
                <a:ext uri="{FF2B5EF4-FFF2-40B4-BE49-F238E27FC236}">
                  <a16:creationId xmlns:a16="http://schemas.microsoft.com/office/drawing/2014/main" id="{24E2BE08-EE7E-8523-E63C-88734332D889}"/>
                </a:ext>
              </a:extLst>
            </p:cNvPr>
            <p:cNvSpPr/>
            <p:nvPr/>
          </p:nvSpPr>
          <p:spPr>
            <a:xfrm>
              <a:off x="1903412" y="3415145"/>
              <a:ext cx="221499" cy="230909"/>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93042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7E42B52-0DC4-DE45-C2B1-F8EEC21E6481}"/>
              </a:ext>
            </a:extLst>
          </p:cNvPr>
          <p:cNvSpPr txBox="1">
            <a:spLocks/>
          </p:cNvSpPr>
          <p:nvPr/>
        </p:nvSpPr>
        <p:spPr>
          <a:xfrm>
            <a:off x="760412" y="533400"/>
            <a:ext cx="10969943" cy="1295400"/>
          </a:xfrm>
          <a:prstGeom prst="rect">
            <a:avLst/>
          </a:prstGeom>
        </p:spPr>
        <p:txBody>
          <a:bodyPr/>
          <a:lstStyle>
            <a:lvl1pPr algn="ctr" defTabSz="914400" rtl="0" eaLnBrk="1" latinLnBrk="0" hangingPunct="1">
              <a:spcBef>
                <a:spcPct val="0"/>
              </a:spcBef>
              <a:buNone/>
              <a:defRPr sz="4400" kern="1200">
                <a:solidFill>
                  <a:srgbClr val="485B71"/>
                </a:solidFill>
                <a:latin typeface="+mj-lt"/>
                <a:ea typeface="+mj-ea"/>
                <a:cs typeface="+mj-cs"/>
              </a:defRPr>
            </a:lvl1pPr>
          </a:lstStyle>
          <a:p>
            <a:r>
              <a:rPr lang="en-US" dirty="0"/>
              <a:t>Key Takeaway</a:t>
            </a:r>
          </a:p>
        </p:txBody>
      </p:sp>
      <p:sp>
        <p:nvSpPr>
          <p:cNvPr id="4" name="TextBox 3">
            <a:extLst>
              <a:ext uri="{FF2B5EF4-FFF2-40B4-BE49-F238E27FC236}">
                <a16:creationId xmlns:a16="http://schemas.microsoft.com/office/drawing/2014/main" id="{55A718E5-5524-3299-0039-B6B9C9CFF485}"/>
              </a:ext>
            </a:extLst>
          </p:cNvPr>
          <p:cNvSpPr txBox="1"/>
          <p:nvPr/>
        </p:nvSpPr>
        <p:spPr>
          <a:xfrm>
            <a:off x="609440" y="2844225"/>
            <a:ext cx="10969943" cy="584775"/>
          </a:xfrm>
          <a:prstGeom prst="rect">
            <a:avLst/>
          </a:prstGeom>
          <a:noFill/>
        </p:spPr>
        <p:txBody>
          <a:bodyPr wrap="square" rtlCol="0">
            <a:spAutoFit/>
          </a:bodyPr>
          <a:lstStyle/>
          <a:p>
            <a:pPr algn="ctr"/>
            <a:r>
              <a:rPr lang="en-US" sz="3200" b="1" dirty="0"/>
              <a:t>Choosing the right Weekend Leader is critical!</a:t>
            </a:r>
          </a:p>
        </p:txBody>
      </p:sp>
      <p:grpSp>
        <p:nvGrpSpPr>
          <p:cNvPr id="7" name="Group 6">
            <a:extLst>
              <a:ext uri="{FF2B5EF4-FFF2-40B4-BE49-F238E27FC236}">
                <a16:creationId xmlns:a16="http://schemas.microsoft.com/office/drawing/2014/main" id="{9DBFE0CD-EFEF-D9E7-1654-D0E32FE680B5}"/>
              </a:ext>
            </a:extLst>
          </p:cNvPr>
          <p:cNvGrpSpPr/>
          <p:nvPr/>
        </p:nvGrpSpPr>
        <p:grpSpPr>
          <a:xfrm>
            <a:off x="609441" y="312320"/>
            <a:ext cx="1375670" cy="1375670"/>
            <a:chOff x="609441" y="312320"/>
            <a:chExt cx="1375670" cy="1375670"/>
          </a:xfrm>
        </p:grpSpPr>
        <p:sp>
          <p:nvSpPr>
            <p:cNvPr id="8" name="Oval 7">
              <a:extLst>
                <a:ext uri="{FF2B5EF4-FFF2-40B4-BE49-F238E27FC236}">
                  <a16:creationId xmlns:a16="http://schemas.microsoft.com/office/drawing/2014/main" id="{791196D5-F02A-FB5B-E156-5F9F7B179F41}"/>
                </a:ext>
              </a:extLst>
            </p:cNvPr>
            <p:cNvSpPr/>
            <p:nvPr/>
          </p:nvSpPr>
          <p:spPr>
            <a:xfrm>
              <a:off x="609441" y="312320"/>
              <a:ext cx="1375670" cy="1375670"/>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9" name="Graphic 8" descr="Old Key with solid fill">
              <a:extLst>
                <a:ext uri="{FF2B5EF4-FFF2-40B4-BE49-F238E27FC236}">
                  <a16:creationId xmlns:a16="http://schemas.microsoft.com/office/drawing/2014/main" id="{47B1C72A-E073-29B3-8866-27A2C260E7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0076" y="544253"/>
              <a:ext cx="914400" cy="914400"/>
            </a:xfrm>
            <a:prstGeom prst="rect">
              <a:avLst/>
            </a:prstGeom>
          </p:spPr>
        </p:pic>
      </p:grpSp>
      <p:sp>
        <p:nvSpPr>
          <p:cNvPr id="2" name="TextBox 1">
            <a:extLst>
              <a:ext uri="{FF2B5EF4-FFF2-40B4-BE49-F238E27FC236}">
                <a16:creationId xmlns:a16="http://schemas.microsoft.com/office/drawing/2014/main" id="{4B7C31B2-AF8C-D29B-B5E3-CF1974856A88}"/>
              </a:ext>
            </a:extLst>
          </p:cNvPr>
          <p:cNvSpPr txBox="1"/>
          <p:nvPr/>
        </p:nvSpPr>
        <p:spPr>
          <a:xfrm>
            <a:off x="1306574" y="4482502"/>
            <a:ext cx="5749765" cy="707886"/>
          </a:xfrm>
          <a:prstGeom prst="rect">
            <a:avLst/>
          </a:prstGeom>
          <a:noFill/>
        </p:spPr>
        <p:txBody>
          <a:bodyPr wrap="square" rtlCol="0">
            <a:spAutoFit/>
          </a:bodyPr>
          <a:lstStyle>
            <a:defPPr>
              <a:defRPr lang="en-US"/>
            </a:defPPr>
            <a:lvl1pPr algn="ctr">
              <a:defRPr sz="4000"/>
            </a:lvl1pPr>
          </a:lstStyle>
          <a:p>
            <a:r>
              <a:rPr lang="en-US" dirty="0"/>
              <a:t>Choosing the Right Driver</a:t>
            </a:r>
          </a:p>
        </p:txBody>
      </p:sp>
      <p:grpSp>
        <p:nvGrpSpPr>
          <p:cNvPr id="6" name="Group 5">
            <a:extLst>
              <a:ext uri="{FF2B5EF4-FFF2-40B4-BE49-F238E27FC236}">
                <a16:creationId xmlns:a16="http://schemas.microsoft.com/office/drawing/2014/main" id="{8D597934-CD86-7A29-817E-46ADFF6C7E08}"/>
              </a:ext>
            </a:extLst>
          </p:cNvPr>
          <p:cNvGrpSpPr/>
          <p:nvPr/>
        </p:nvGrpSpPr>
        <p:grpSpPr>
          <a:xfrm>
            <a:off x="7770812" y="4191000"/>
            <a:ext cx="1676400" cy="1728519"/>
            <a:chOff x="916883" y="2733893"/>
            <a:chExt cx="2133601" cy="2133601"/>
          </a:xfrm>
        </p:grpSpPr>
        <p:pic>
          <p:nvPicPr>
            <p:cNvPr id="10" name="Graphic 9" descr="Car with solid fill">
              <a:extLst>
                <a:ext uri="{FF2B5EF4-FFF2-40B4-BE49-F238E27FC236}">
                  <a16:creationId xmlns:a16="http://schemas.microsoft.com/office/drawing/2014/main" id="{43D7EDF1-C141-5E72-44E7-01DFC4C60F0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6883" y="2733893"/>
              <a:ext cx="2133601" cy="2133601"/>
            </a:xfrm>
            <a:prstGeom prst="rect">
              <a:avLst/>
            </a:prstGeom>
          </p:spPr>
        </p:pic>
        <p:sp>
          <p:nvSpPr>
            <p:cNvPr id="11" name="Oval 10">
              <a:extLst>
                <a:ext uri="{FF2B5EF4-FFF2-40B4-BE49-F238E27FC236}">
                  <a16:creationId xmlns:a16="http://schemas.microsoft.com/office/drawing/2014/main" id="{73A56D95-0CEA-1786-6C45-29950BC40062}"/>
                </a:ext>
              </a:extLst>
            </p:cNvPr>
            <p:cNvSpPr/>
            <p:nvPr/>
          </p:nvSpPr>
          <p:spPr>
            <a:xfrm>
              <a:off x="1903412" y="3415145"/>
              <a:ext cx="221499" cy="230909"/>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857981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981" y="152400"/>
            <a:ext cx="10512862" cy="1325563"/>
          </a:xfrm>
        </p:spPr>
        <p:txBody>
          <a:bodyPr anchor="ctr">
            <a:normAutofit/>
          </a:bodyPr>
          <a:lstStyle/>
          <a:p>
            <a:pPr algn="ctr"/>
            <a:r>
              <a:rPr dirty="0"/>
              <a:t>III. Planning the Route:</a:t>
            </a:r>
          </a:p>
        </p:txBody>
      </p:sp>
      <p:pic>
        <p:nvPicPr>
          <p:cNvPr id="7" name="Graphic 6" descr="Playbook with solid fill">
            <a:extLst>
              <a:ext uri="{FF2B5EF4-FFF2-40B4-BE49-F238E27FC236}">
                <a16:creationId xmlns:a16="http://schemas.microsoft.com/office/drawing/2014/main" id="{5AC971C9-9AA1-097C-0B85-1D174097A8A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98612" y="2388394"/>
            <a:ext cx="3513138" cy="3513138"/>
          </a:xfrm>
          <a:prstGeom prst="rect">
            <a:avLst/>
          </a:prstGeom>
        </p:spPr>
      </p:pic>
      <p:graphicFrame>
        <p:nvGraphicFramePr>
          <p:cNvPr id="5" name="Content Placeholder 4">
            <a:extLst>
              <a:ext uri="{FF2B5EF4-FFF2-40B4-BE49-F238E27FC236}">
                <a16:creationId xmlns:a16="http://schemas.microsoft.com/office/drawing/2014/main" id="{3CE2B678-5393-2C19-420F-CCE8BE467F05}"/>
              </a:ext>
            </a:extLst>
          </p:cNvPr>
          <p:cNvGraphicFramePr>
            <a:graphicFrameLocks noGrp="1"/>
          </p:cNvGraphicFramePr>
          <p:nvPr>
            <p:ph sz="half" idx="2"/>
            <p:extLst>
              <p:ext uri="{D42A27DB-BD31-4B8C-83A1-F6EECF244321}">
                <p14:modId xmlns:p14="http://schemas.microsoft.com/office/powerpoint/2010/main" val="1232759797"/>
              </p:ext>
            </p:extLst>
          </p:nvPr>
        </p:nvGraphicFramePr>
        <p:xfrm>
          <a:off x="5027612" y="2388395"/>
          <a:ext cx="5867400" cy="35131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97EFA786-114A-FA4D-2EE6-F556A844EDB8}"/>
              </a:ext>
            </a:extLst>
          </p:cNvPr>
          <p:cNvSpPr txBox="1"/>
          <p:nvPr/>
        </p:nvSpPr>
        <p:spPr>
          <a:xfrm>
            <a:off x="-231557" y="1371600"/>
            <a:ext cx="11582400" cy="646331"/>
          </a:xfrm>
          <a:prstGeom prst="rect">
            <a:avLst/>
          </a:prstGeom>
          <a:noFill/>
        </p:spPr>
        <p:txBody>
          <a:bodyPr wrap="square" rtlCol="0">
            <a:spAutoFit/>
          </a:bodyPr>
          <a:lstStyle/>
          <a:p>
            <a:pPr algn="ctr"/>
            <a:r>
              <a:rPr lang="en-US" sz="3600" b="1" dirty="0"/>
              <a:t>Supporting the Leaders: Advisory Council Planning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D8A4BFF-F3F1-211B-932B-989D9ADF9586}"/>
              </a:ext>
            </a:extLst>
          </p:cNvPr>
          <p:cNvSpPr>
            <a:spLocks noGrp="1"/>
          </p:cNvSpPr>
          <p:nvPr>
            <p:ph type="title"/>
          </p:nvPr>
        </p:nvSpPr>
        <p:spPr>
          <a:xfrm>
            <a:off x="837982" y="365126"/>
            <a:ext cx="10512862" cy="1325563"/>
          </a:xfrm>
        </p:spPr>
        <p:txBody>
          <a:bodyPr anchor="ctr">
            <a:normAutofit/>
          </a:bodyPr>
          <a:lstStyle/>
          <a:p>
            <a:pPr algn="ctr"/>
            <a:r>
              <a:rPr dirty="0"/>
              <a:t>III. Planning the Route</a:t>
            </a:r>
          </a:p>
        </p:txBody>
      </p:sp>
      <p:graphicFrame>
        <p:nvGraphicFramePr>
          <p:cNvPr id="4" name="Content Placeholder 3">
            <a:extLst>
              <a:ext uri="{FF2B5EF4-FFF2-40B4-BE49-F238E27FC236}">
                <a16:creationId xmlns:a16="http://schemas.microsoft.com/office/drawing/2014/main" id="{246042F7-84DC-3616-EA88-CAB6529D1CEA}"/>
              </a:ext>
            </a:extLst>
          </p:cNvPr>
          <p:cNvGraphicFramePr>
            <a:graphicFrameLocks noGrp="1"/>
          </p:cNvGraphicFramePr>
          <p:nvPr>
            <p:ph sz="half" idx="1"/>
            <p:extLst>
              <p:ext uri="{D42A27DB-BD31-4B8C-83A1-F6EECF244321}">
                <p14:modId xmlns:p14="http://schemas.microsoft.com/office/powerpoint/2010/main" val="1080740591"/>
              </p:ext>
            </p:extLst>
          </p:nvPr>
        </p:nvGraphicFramePr>
        <p:xfrm>
          <a:off x="837982" y="2362199"/>
          <a:ext cx="5747066" cy="3738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93CC47A-D3FF-784C-1614-FD9BAC274157}"/>
              </a:ext>
            </a:extLst>
          </p:cNvPr>
          <p:cNvSpPr txBox="1"/>
          <p:nvPr/>
        </p:nvSpPr>
        <p:spPr>
          <a:xfrm>
            <a:off x="150812" y="1367523"/>
            <a:ext cx="11810981" cy="646331"/>
          </a:xfrm>
          <a:prstGeom prst="rect">
            <a:avLst/>
          </a:prstGeom>
          <a:noFill/>
        </p:spPr>
        <p:txBody>
          <a:bodyPr wrap="square" rtlCol="0">
            <a:spAutoFit/>
          </a:bodyPr>
          <a:lstStyle/>
          <a:p>
            <a:pPr algn="ctr"/>
            <a:r>
              <a:rPr lang="en-US" sz="3600" b="1" dirty="0"/>
              <a:t>Supporting the Leaders: Financial &amp; Logistical Considerations</a:t>
            </a:r>
          </a:p>
        </p:txBody>
      </p:sp>
      <p:pic>
        <p:nvPicPr>
          <p:cNvPr id="7" name="Graphic 6" descr="Playbook with solid fill">
            <a:extLst>
              <a:ext uri="{FF2B5EF4-FFF2-40B4-BE49-F238E27FC236}">
                <a16:creationId xmlns:a16="http://schemas.microsoft.com/office/drawing/2014/main" id="{DF42ADDC-D53D-C4D6-8CF2-823B63D371E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89812" y="2474912"/>
            <a:ext cx="3513138" cy="3513138"/>
          </a:xfrm>
          <a:prstGeom prst="rect">
            <a:avLst/>
          </a:prstGeom>
        </p:spPr>
      </p:pic>
    </p:spTree>
    <p:extLst>
      <p:ext uri="{BB962C8B-B14F-4D97-AF65-F5344CB8AC3E}">
        <p14:creationId xmlns:p14="http://schemas.microsoft.com/office/powerpoint/2010/main" val="335403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CD5E9E9-5702-E456-5B69-3045E1557AE7}"/>
              </a:ext>
            </a:extLst>
          </p:cNvPr>
          <p:cNvSpPr>
            <a:spLocks noGrp="1"/>
          </p:cNvSpPr>
          <p:nvPr>
            <p:ph type="title"/>
          </p:nvPr>
        </p:nvSpPr>
        <p:spPr/>
        <p:txBody>
          <a:bodyPr anchor="ctr">
            <a:normAutofit/>
          </a:bodyPr>
          <a:lstStyle/>
          <a:p>
            <a:pPr algn="ctr"/>
            <a:r>
              <a:rPr lang="en-US" dirty="0"/>
              <a:t>Key Takeaway</a:t>
            </a:r>
            <a:endParaRPr dirty="0"/>
          </a:p>
        </p:txBody>
      </p:sp>
      <p:sp>
        <p:nvSpPr>
          <p:cNvPr id="3" name="Content Placeholder 2">
            <a:extLst>
              <a:ext uri="{FF2B5EF4-FFF2-40B4-BE49-F238E27FC236}">
                <a16:creationId xmlns:a16="http://schemas.microsoft.com/office/drawing/2014/main" id="{9D4F1C1A-FD43-2537-76D5-A0DF77CDE086}"/>
              </a:ext>
            </a:extLst>
          </p:cNvPr>
          <p:cNvSpPr>
            <a:spLocks noGrp="1"/>
          </p:cNvSpPr>
          <p:nvPr>
            <p:ph idx="1"/>
          </p:nvPr>
        </p:nvSpPr>
        <p:spPr>
          <a:xfrm>
            <a:off x="609440" y="2422386"/>
            <a:ext cx="10969943" cy="838200"/>
          </a:xfrm>
        </p:spPr>
        <p:txBody>
          <a:bodyPr/>
          <a:lstStyle/>
          <a:p>
            <a:pPr marL="0" indent="0" algn="ctr">
              <a:buNone/>
            </a:pPr>
            <a:r>
              <a:rPr lang="en-US" b="1" dirty="0"/>
              <a:t>Success depends on proper preparation, tools, and support</a:t>
            </a:r>
          </a:p>
          <a:p>
            <a:pPr algn="ctr"/>
            <a:endParaRPr lang="en-US" b="1" dirty="0"/>
          </a:p>
        </p:txBody>
      </p:sp>
      <p:pic>
        <p:nvPicPr>
          <p:cNvPr id="5" name="Graphic 4" descr="Playbook with solid fill">
            <a:extLst>
              <a:ext uri="{FF2B5EF4-FFF2-40B4-BE49-F238E27FC236}">
                <a16:creationId xmlns:a16="http://schemas.microsoft.com/office/drawing/2014/main" id="{9B5E38FB-3DB0-10E2-5602-F9F99AE5F6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99212" y="3810000"/>
            <a:ext cx="2362200" cy="2362200"/>
          </a:xfrm>
          <a:prstGeom prst="rect">
            <a:avLst/>
          </a:prstGeom>
        </p:spPr>
      </p:pic>
      <p:grpSp>
        <p:nvGrpSpPr>
          <p:cNvPr id="2" name="Group 1">
            <a:extLst>
              <a:ext uri="{FF2B5EF4-FFF2-40B4-BE49-F238E27FC236}">
                <a16:creationId xmlns:a16="http://schemas.microsoft.com/office/drawing/2014/main" id="{C12FE421-1E10-44D9-EEC2-D115CE68116A}"/>
              </a:ext>
            </a:extLst>
          </p:cNvPr>
          <p:cNvGrpSpPr/>
          <p:nvPr/>
        </p:nvGrpSpPr>
        <p:grpSpPr>
          <a:xfrm>
            <a:off x="609441" y="312320"/>
            <a:ext cx="1375670" cy="1375670"/>
            <a:chOff x="609441" y="312320"/>
            <a:chExt cx="1375670" cy="1375670"/>
          </a:xfrm>
        </p:grpSpPr>
        <p:sp>
          <p:nvSpPr>
            <p:cNvPr id="7" name="Oval 6">
              <a:extLst>
                <a:ext uri="{FF2B5EF4-FFF2-40B4-BE49-F238E27FC236}">
                  <a16:creationId xmlns:a16="http://schemas.microsoft.com/office/drawing/2014/main" id="{22164AA4-564A-E183-8FDA-6C83E88C4360}"/>
                </a:ext>
              </a:extLst>
            </p:cNvPr>
            <p:cNvSpPr/>
            <p:nvPr/>
          </p:nvSpPr>
          <p:spPr>
            <a:xfrm>
              <a:off x="609441" y="312320"/>
              <a:ext cx="1375670" cy="1375670"/>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8" name="Graphic 7" descr="Old Key with solid fill">
              <a:extLst>
                <a:ext uri="{FF2B5EF4-FFF2-40B4-BE49-F238E27FC236}">
                  <a16:creationId xmlns:a16="http://schemas.microsoft.com/office/drawing/2014/main" id="{3BBFBBA5-87A1-C9AE-AF94-973A731B14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0076" y="544253"/>
              <a:ext cx="914400" cy="914400"/>
            </a:xfrm>
            <a:prstGeom prst="rect">
              <a:avLst/>
            </a:prstGeom>
          </p:spPr>
        </p:pic>
      </p:grpSp>
      <p:sp>
        <p:nvSpPr>
          <p:cNvPr id="9" name="TextBox 8">
            <a:extLst>
              <a:ext uri="{FF2B5EF4-FFF2-40B4-BE49-F238E27FC236}">
                <a16:creationId xmlns:a16="http://schemas.microsoft.com/office/drawing/2014/main" id="{984BAD31-AE89-83E8-4968-99515B35CC05}"/>
              </a:ext>
            </a:extLst>
          </p:cNvPr>
          <p:cNvSpPr txBox="1"/>
          <p:nvPr/>
        </p:nvSpPr>
        <p:spPr>
          <a:xfrm>
            <a:off x="1827212" y="4495800"/>
            <a:ext cx="4698530" cy="707886"/>
          </a:xfrm>
          <a:prstGeom prst="rect">
            <a:avLst/>
          </a:prstGeom>
          <a:noFill/>
        </p:spPr>
        <p:txBody>
          <a:bodyPr wrap="square" rtlCol="0">
            <a:spAutoFit/>
          </a:bodyPr>
          <a:lstStyle>
            <a:defPPr>
              <a:defRPr lang="en-US"/>
            </a:defPPr>
            <a:lvl1pPr algn="ctr">
              <a:defRPr sz="4000"/>
            </a:lvl1pPr>
          </a:lstStyle>
          <a:p>
            <a:r>
              <a:rPr lang="en-US" dirty="0"/>
              <a:t>Planning the Route</a:t>
            </a:r>
          </a:p>
        </p:txBody>
      </p:sp>
    </p:spTree>
    <p:extLst>
      <p:ext uri="{BB962C8B-B14F-4D97-AF65-F5344CB8AC3E}">
        <p14:creationId xmlns:p14="http://schemas.microsoft.com/office/powerpoint/2010/main" val="2482838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3A429-2152-AB2B-150A-A049B53B40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D971B6-B5DE-88CA-4B6B-399D063E1DED}"/>
              </a:ext>
            </a:extLst>
          </p:cNvPr>
          <p:cNvSpPr>
            <a:spLocks noGrp="1"/>
          </p:cNvSpPr>
          <p:nvPr>
            <p:ph type="title"/>
          </p:nvPr>
        </p:nvSpPr>
        <p:spPr>
          <a:xfrm>
            <a:off x="837981" y="152401"/>
            <a:ext cx="10512862" cy="1066800"/>
          </a:xfrm>
        </p:spPr>
        <p:txBody>
          <a:bodyPr anchor="ctr">
            <a:normAutofit/>
          </a:bodyPr>
          <a:lstStyle/>
          <a:p>
            <a:pPr algn="ctr"/>
            <a:r>
              <a:rPr dirty="0"/>
              <a:t>IV. </a:t>
            </a:r>
            <a:r>
              <a:rPr lang="en-US" dirty="0"/>
              <a:t>Packing the Car</a:t>
            </a:r>
            <a:endParaRPr dirty="0"/>
          </a:p>
        </p:txBody>
      </p:sp>
      <p:graphicFrame>
        <p:nvGraphicFramePr>
          <p:cNvPr id="6" name="Content Placeholder 5">
            <a:extLst>
              <a:ext uri="{FF2B5EF4-FFF2-40B4-BE49-F238E27FC236}">
                <a16:creationId xmlns:a16="http://schemas.microsoft.com/office/drawing/2014/main" id="{31C904AE-81D1-58E9-E4AD-3C05109FEDBC}"/>
              </a:ext>
            </a:extLst>
          </p:cNvPr>
          <p:cNvGraphicFramePr>
            <a:graphicFrameLocks noGrp="1"/>
          </p:cNvGraphicFramePr>
          <p:nvPr>
            <p:ph sz="half" idx="1"/>
            <p:extLst>
              <p:ext uri="{D42A27DB-BD31-4B8C-83A1-F6EECF244321}">
                <p14:modId xmlns:p14="http://schemas.microsoft.com/office/powerpoint/2010/main" val="2917623077"/>
              </p:ext>
            </p:extLst>
          </p:nvPr>
        </p:nvGraphicFramePr>
        <p:xfrm>
          <a:off x="760412" y="2743200"/>
          <a:ext cx="5867400" cy="3052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5627FE20-F37F-0A13-9D87-F1F9214EF2ED}"/>
              </a:ext>
            </a:extLst>
          </p:cNvPr>
          <p:cNvSpPr txBox="1"/>
          <p:nvPr/>
        </p:nvSpPr>
        <p:spPr>
          <a:xfrm>
            <a:off x="188921" y="1504605"/>
            <a:ext cx="11810981" cy="646331"/>
          </a:xfrm>
          <a:prstGeom prst="rect">
            <a:avLst/>
          </a:prstGeom>
          <a:noFill/>
        </p:spPr>
        <p:txBody>
          <a:bodyPr wrap="square" rtlCol="0">
            <a:spAutoFit/>
          </a:bodyPr>
          <a:lstStyle/>
          <a:p>
            <a:pPr algn="ctr"/>
            <a:r>
              <a:rPr lang="en-US" sz="3600" b="1" dirty="0"/>
              <a:t>Team Composition: Team vetting </a:t>
            </a:r>
          </a:p>
        </p:txBody>
      </p:sp>
      <p:pic>
        <p:nvPicPr>
          <p:cNvPr id="5" name="Graphic 4" descr="Suitcase with solid fill">
            <a:extLst>
              <a:ext uri="{FF2B5EF4-FFF2-40B4-BE49-F238E27FC236}">
                <a16:creationId xmlns:a16="http://schemas.microsoft.com/office/drawing/2014/main" id="{B7B757C8-663D-B3A5-4BAD-AD23FB49AE0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466012" y="2510481"/>
            <a:ext cx="2895600" cy="2895600"/>
          </a:xfrm>
          <a:prstGeom prst="rect">
            <a:avLst/>
          </a:prstGeom>
        </p:spPr>
      </p:pic>
    </p:spTree>
    <p:extLst>
      <p:ext uri="{BB962C8B-B14F-4D97-AF65-F5344CB8AC3E}">
        <p14:creationId xmlns:p14="http://schemas.microsoft.com/office/powerpoint/2010/main" val="3531262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981" y="152853"/>
            <a:ext cx="10512862" cy="1002397"/>
          </a:xfrm>
        </p:spPr>
        <p:txBody>
          <a:bodyPr anchor="ctr">
            <a:normAutofit/>
          </a:bodyPr>
          <a:lstStyle/>
          <a:p>
            <a:pPr algn="ctr"/>
            <a:r>
              <a:rPr lang="en-US" dirty="0"/>
              <a:t>IV. Packing the Car</a:t>
            </a:r>
          </a:p>
        </p:txBody>
      </p:sp>
      <p:pic>
        <p:nvPicPr>
          <p:cNvPr id="4" name="Graphic 3" descr="Suitcase with solid fill">
            <a:extLst>
              <a:ext uri="{FF2B5EF4-FFF2-40B4-BE49-F238E27FC236}">
                <a16:creationId xmlns:a16="http://schemas.microsoft.com/office/drawing/2014/main" id="{D164208F-8723-24A5-95DF-39A3AC71E9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23452" y="2438400"/>
            <a:ext cx="2895600" cy="2895600"/>
          </a:xfrm>
          <a:prstGeom prst="rect">
            <a:avLst/>
          </a:prstGeom>
        </p:spPr>
      </p:pic>
      <p:graphicFrame>
        <p:nvGraphicFramePr>
          <p:cNvPr id="5" name="Content Placeholder 4">
            <a:extLst>
              <a:ext uri="{FF2B5EF4-FFF2-40B4-BE49-F238E27FC236}">
                <a16:creationId xmlns:a16="http://schemas.microsoft.com/office/drawing/2014/main" id="{2A88B3DD-A597-CCCD-42FD-F31D7DE48095}"/>
              </a:ext>
            </a:extLst>
          </p:cNvPr>
          <p:cNvGraphicFramePr>
            <a:graphicFrameLocks noGrp="1"/>
          </p:cNvGraphicFramePr>
          <p:nvPr>
            <p:ph sz="half" idx="2"/>
            <p:extLst>
              <p:ext uri="{D42A27DB-BD31-4B8C-83A1-F6EECF244321}">
                <p14:modId xmlns:p14="http://schemas.microsoft.com/office/powerpoint/2010/main" val="1306987351"/>
              </p:ext>
            </p:extLst>
          </p:nvPr>
        </p:nvGraphicFramePr>
        <p:xfrm>
          <a:off x="5180012" y="2514600"/>
          <a:ext cx="5933445" cy="2743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1865B530-AB83-AAE9-A12E-ADB1C4A68974}"/>
              </a:ext>
            </a:extLst>
          </p:cNvPr>
          <p:cNvSpPr txBox="1"/>
          <p:nvPr/>
        </p:nvSpPr>
        <p:spPr>
          <a:xfrm>
            <a:off x="227012" y="1321260"/>
            <a:ext cx="11810981" cy="646331"/>
          </a:xfrm>
          <a:prstGeom prst="rect">
            <a:avLst/>
          </a:prstGeom>
          <a:noFill/>
        </p:spPr>
        <p:txBody>
          <a:bodyPr wrap="square" rtlCol="0">
            <a:spAutoFit/>
          </a:bodyPr>
          <a:lstStyle/>
          <a:p>
            <a:pPr algn="ctr"/>
            <a:r>
              <a:rPr lang="en-US" sz="3600" b="1" dirty="0"/>
              <a:t>Team Composition: Advisory Council’s Role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5C3CD-8676-648D-441D-7B5613551565}"/>
              </a:ext>
            </a:extLst>
          </p:cNvPr>
          <p:cNvSpPr>
            <a:spLocks noGrp="1"/>
          </p:cNvSpPr>
          <p:nvPr>
            <p:ph type="ctrTitle"/>
          </p:nvPr>
        </p:nvSpPr>
        <p:spPr>
          <a:xfrm>
            <a:off x="5245668" y="938215"/>
            <a:ext cx="6172199" cy="1470025"/>
          </a:xfrm>
        </p:spPr>
        <p:txBody>
          <a:bodyPr/>
          <a:lstStyle/>
          <a:p>
            <a:r>
              <a:rPr lang="en-US" dirty="0"/>
              <a:t>Thoughts on Leadership</a:t>
            </a:r>
          </a:p>
        </p:txBody>
      </p:sp>
      <p:sp>
        <p:nvSpPr>
          <p:cNvPr id="3" name="Subtitle 2">
            <a:extLst>
              <a:ext uri="{FF2B5EF4-FFF2-40B4-BE49-F238E27FC236}">
                <a16:creationId xmlns:a16="http://schemas.microsoft.com/office/drawing/2014/main" id="{B5EA9872-CB85-FCE1-AEDD-77EEA623906B}"/>
              </a:ext>
            </a:extLst>
          </p:cNvPr>
          <p:cNvSpPr>
            <a:spLocks noGrp="1"/>
          </p:cNvSpPr>
          <p:nvPr>
            <p:ph type="subTitle" idx="1"/>
          </p:nvPr>
        </p:nvSpPr>
        <p:spPr>
          <a:xfrm>
            <a:off x="5245667" y="2408240"/>
            <a:ext cx="6172200" cy="3763960"/>
          </a:xfrm>
        </p:spPr>
        <p:txBody>
          <a:bodyPr>
            <a:normAutofit fontScale="55000" lnSpcReduction="20000"/>
          </a:bodyPr>
          <a:lstStyle/>
          <a:p>
            <a:r>
              <a:rPr lang="en-US" sz="5000" dirty="0"/>
              <a:t>“Good leaders create followers, but great leaders create leaders.”  -Rachel Kohn, 2004</a:t>
            </a:r>
          </a:p>
          <a:p>
            <a:endParaRPr lang="en-US" sz="5000" dirty="0"/>
          </a:p>
          <a:p>
            <a:r>
              <a:rPr lang="en-US" sz="5000" dirty="0"/>
              <a:t>“Good leaders have vision and inspire others to help them turn vision into reality. Great leaders create more leaders, not followers. Great leaders have vision, share vision, and inspire others to create their own.”</a:t>
            </a:r>
          </a:p>
          <a:p>
            <a:endParaRPr lang="en-US" sz="5000" dirty="0"/>
          </a:p>
          <a:p>
            <a:endParaRPr lang="en-US" dirty="0"/>
          </a:p>
        </p:txBody>
      </p:sp>
    </p:spTree>
    <p:extLst>
      <p:ext uri="{BB962C8B-B14F-4D97-AF65-F5344CB8AC3E}">
        <p14:creationId xmlns:p14="http://schemas.microsoft.com/office/powerpoint/2010/main" val="2994600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47FED-663C-E2BD-E828-B10661ED5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052D5C-D318-14AE-1FF1-4F0E7856CF3C}"/>
              </a:ext>
            </a:extLst>
          </p:cNvPr>
          <p:cNvSpPr>
            <a:spLocks noGrp="1"/>
          </p:cNvSpPr>
          <p:nvPr>
            <p:ph type="title"/>
          </p:nvPr>
        </p:nvSpPr>
        <p:spPr>
          <a:xfrm>
            <a:off x="837981" y="152401"/>
            <a:ext cx="10512862" cy="1066800"/>
          </a:xfrm>
        </p:spPr>
        <p:txBody>
          <a:bodyPr anchor="ctr">
            <a:normAutofit/>
          </a:bodyPr>
          <a:lstStyle/>
          <a:p>
            <a:pPr algn="ctr"/>
            <a:r>
              <a:rPr dirty="0"/>
              <a:t>IV. </a:t>
            </a:r>
            <a:r>
              <a:rPr lang="en-US" dirty="0"/>
              <a:t>Packing the Car</a:t>
            </a:r>
            <a:endParaRPr dirty="0"/>
          </a:p>
        </p:txBody>
      </p:sp>
      <p:graphicFrame>
        <p:nvGraphicFramePr>
          <p:cNvPr id="6" name="Content Placeholder 5">
            <a:extLst>
              <a:ext uri="{FF2B5EF4-FFF2-40B4-BE49-F238E27FC236}">
                <a16:creationId xmlns:a16="http://schemas.microsoft.com/office/drawing/2014/main" id="{C0A46B02-DBF0-1003-D6B9-1B39D74F9A21}"/>
              </a:ext>
            </a:extLst>
          </p:cNvPr>
          <p:cNvGraphicFramePr>
            <a:graphicFrameLocks noGrp="1"/>
          </p:cNvGraphicFramePr>
          <p:nvPr>
            <p:ph sz="half" idx="1"/>
            <p:extLst>
              <p:ext uri="{D42A27DB-BD31-4B8C-83A1-F6EECF244321}">
                <p14:modId xmlns:p14="http://schemas.microsoft.com/office/powerpoint/2010/main" val="6131174"/>
              </p:ext>
            </p:extLst>
          </p:nvPr>
        </p:nvGraphicFramePr>
        <p:xfrm>
          <a:off x="837981" y="2971800"/>
          <a:ext cx="5789831" cy="2286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46B5FB4-7FC2-6DBB-A780-CB13A0760B68}"/>
              </a:ext>
            </a:extLst>
          </p:cNvPr>
          <p:cNvSpPr txBox="1"/>
          <p:nvPr/>
        </p:nvSpPr>
        <p:spPr>
          <a:xfrm>
            <a:off x="188921" y="1504605"/>
            <a:ext cx="11810981" cy="646331"/>
          </a:xfrm>
          <a:prstGeom prst="rect">
            <a:avLst/>
          </a:prstGeom>
          <a:noFill/>
        </p:spPr>
        <p:txBody>
          <a:bodyPr wrap="square" rtlCol="0">
            <a:spAutoFit/>
          </a:bodyPr>
          <a:lstStyle/>
          <a:p>
            <a:pPr algn="ctr"/>
            <a:r>
              <a:rPr lang="en-US" sz="3600" b="1" dirty="0"/>
              <a:t>Team Composition: Preventative Maintenance</a:t>
            </a:r>
          </a:p>
        </p:txBody>
      </p:sp>
      <p:pic>
        <p:nvPicPr>
          <p:cNvPr id="5" name="Graphic 4" descr="Suitcase with solid fill">
            <a:extLst>
              <a:ext uri="{FF2B5EF4-FFF2-40B4-BE49-F238E27FC236}">
                <a16:creationId xmlns:a16="http://schemas.microsoft.com/office/drawing/2014/main" id="{21D00D6D-8029-6993-38ED-A7D2A1E8021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466012" y="2510481"/>
            <a:ext cx="2895600" cy="2895600"/>
          </a:xfrm>
          <a:prstGeom prst="rect">
            <a:avLst/>
          </a:prstGeom>
        </p:spPr>
      </p:pic>
    </p:spTree>
    <p:extLst>
      <p:ext uri="{BB962C8B-B14F-4D97-AF65-F5344CB8AC3E}">
        <p14:creationId xmlns:p14="http://schemas.microsoft.com/office/powerpoint/2010/main" val="3809025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EBA6F-E2AA-6F5D-8470-FF7DF47C04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194676-FDA3-120F-FAEE-4439F99DB5A9}"/>
              </a:ext>
            </a:extLst>
          </p:cNvPr>
          <p:cNvSpPr>
            <a:spLocks noGrp="1"/>
          </p:cNvSpPr>
          <p:nvPr>
            <p:ph type="title"/>
          </p:nvPr>
        </p:nvSpPr>
        <p:spPr>
          <a:xfrm>
            <a:off x="760412" y="142663"/>
            <a:ext cx="10512862" cy="1000338"/>
          </a:xfrm>
        </p:spPr>
        <p:txBody>
          <a:bodyPr anchor="ctr">
            <a:normAutofit/>
          </a:bodyPr>
          <a:lstStyle/>
          <a:p>
            <a:pPr algn="ctr"/>
            <a:r>
              <a:rPr dirty="0"/>
              <a:t>IV. </a:t>
            </a:r>
            <a:r>
              <a:rPr lang="en-US" dirty="0"/>
              <a:t>Packing the Car</a:t>
            </a:r>
            <a:endParaRPr dirty="0"/>
          </a:p>
        </p:txBody>
      </p:sp>
      <p:graphicFrame>
        <p:nvGraphicFramePr>
          <p:cNvPr id="6" name="Content Placeholder 5">
            <a:extLst>
              <a:ext uri="{FF2B5EF4-FFF2-40B4-BE49-F238E27FC236}">
                <a16:creationId xmlns:a16="http://schemas.microsoft.com/office/drawing/2014/main" id="{0817C3BB-A534-7E19-3A5D-6D32E28BAF62}"/>
              </a:ext>
            </a:extLst>
          </p:cNvPr>
          <p:cNvGraphicFramePr>
            <a:graphicFrameLocks noGrp="1"/>
          </p:cNvGraphicFramePr>
          <p:nvPr>
            <p:ph sz="half" idx="1"/>
            <p:extLst>
              <p:ext uri="{D42A27DB-BD31-4B8C-83A1-F6EECF244321}">
                <p14:modId xmlns:p14="http://schemas.microsoft.com/office/powerpoint/2010/main" val="1845499990"/>
              </p:ext>
            </p:extLst>
          </p:nvPr>
        </p:nvGraphicFramePr>
        <p:xfrm>
          <a:off x="1097923" y="3128319"/>
          <a:ext cx="5453689" cy="18768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4A61AA0-2914-ECB0-6B58-8A1B8AB328CB}"/>
              </a:ext>
            </a:extLst>
          </p:cNvPr>
          <p:cNvSpPr txBox="1"/>
          <p:nvPr/>
        </p:nvSpPr>
        <p:spPr>
          <a:xfrm>
            <a:off x="188921" y="1381336"/>
            <a:ext cx="11810981" cy="646331"/>
          </a:xfrm>
          <a:prstGeom prst="rect">
            <a:avLst/>
          </a:prstGeom>
          <a:noFill/>
        </p:spPr>
        <p:txBody>
          <a:bodyPr wrap="square" rtlCol="0">
            <a:spAutoFit/>
          </a:bodyPr>
          <a:lstStyle/>
          <a:p>
            <a:pPr algn="ctr"/>
            <a:r>
              <a:rPr lang="en-US" sz="3600" b="1" dirty="0"/>
              <a:t>Team Composition: Advisory Council Training Meetings</a:t>
            </a:r>
          </a:p>
        </p:txBody>
      </p:sp>
      <p:pic>
        <p:nvPicPr>
          <p:cNvPr id="5" name="Graphic 4" descr="Suitcase with solid fill">
            <a:extLst>
              <a:ext uri="{FF2B5EF4-FFF2-40B4-BE49-F238E27FC236}">
                <a16:creationId xmlns:a16="http://schemas.microsoft.com/office/drawing/2014/main" id="{A875F563-5660-FBB1-D8AD-53C831F2EF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18412" y="2362200"/>
            <a:ext cx="2895600" cy="2895600"/>
          </a:xfrm>
          <a:prstGeom prst="rect">
            <a:avLst/>
          </a:prstGeom>
        </p:spPr>
      </p:pic>
    </p:spTree>
    <p:extLst>
      <p:ext uri="{BB962C8B-B14F-4D97-AF65-F5344CB8AC3E}">
        <p14:creationId xmlns:p14="http://schemas.microsoft.com/office/powerpoint/2010/main" val="3738870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A2BB8-88C2-19F8-C50D-360EE0A445A8}"/>
              </a:ext>
            </a:extLst>
          </p:cNvPr>
          <p:cNvSpPr>
            <a:spLocks noGrp="1"/>
          </p:cNvSpPr>
          <p:nvPr>
            <p:ph type="title"/>
          </p:nvPr>
        </p:nvSpPr>
        <p:spPr/>
        <p:txBody>
          <a:bodyPr/>
          <a:lstStyle/>
          <a:p>
            <a:pPr algn="ctr"/>
            <a:r>
              <a:rPr lang="en-US" dirty="0"/>
              <a:t>Key Takeaway</a:t>
            </a:r>
            <a:br>
              <a:rPr lang="en-US" dirty="0"/>
            </a:br>
            <a:endParaRPr lang="en-US" dirty="0"/>
          </a:p>
        </p:txBody>
      </p:sp>
      <p:sp>
        <p:nvSpPr>
          <p:cNvPr id="5" name="TextBox 4">
            <a:extLst>
              <a:ext uri="{FF2B5EF4-FFF2-40B4-BE49-F238E27FC236}">
                <a16:creationId xmlns:a16="http://schemas.microsoft.com/office/drawing/2014/main" id="{C64EFF5A-7E7A-DF50-CDFC-1D3DF3DF643B}"/>
              </a:ext>
            </a:extLst>
          </p:cNvPr>
          <p:cNvSpPr txBox="1"/>
          <p:nvPr/>
        </p:nvSpPr>
        <p:spPr>
          <a:xfrm>
            <a:off x="1416585" y="2351782"/>
            <a:ext cx="9050853" cy="1077218"/>
          </a:xfrm>
          <a:prstGeom prst="rect">
            <a:avLst/>
          </a:prstGeom>
          <a:noFill/>
        </p:spPr>
        <p:txBody>
          <a:bodyPr wrap="square" rtlCol="0">
            <a:spAutoFit/>
          </a:bodyPr>
          <a:lstStyle/>
          <a:p>
            <a:pPr algn="ctr"/>
            <a:r>
              <a:rPr lang="en-US" sz="3200" b="1" dirty="0"/>
              <a:t>A successful journey requires a well prepared, fully supported team</a:t>
            </a:r>
          </a:p>
        </p:txBody>
      </p:sp>
      <p:pic>
        <p:nvPicPr>
          <p:cNvPr id="7" name="Graphic 6" descr="Suitcase with solid fill">
            <a:extLst>
              <a:ext uri="{FF2B5EF4-FFF2-40B4-BE49-F238E27FC236}">
                <a16:creationId xmlns:a16="http://schemas.microsoft.com/office/drawing/2014/main" id="{62F7F1A4-FE02-F1C9-401D-E40986B99E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942012" y="4030021"/>
            <a:ext cx="2057400" cy="2057400"/>
          </a:xfrm>
          <a:prstGeom prst="rect">
            <a:avLst/>
          </a:prstGeom>
        </p:spPr>
      </p:pic>
      <p:grpSp>
        <p:nvGrpSpPr>
          <p:cNvPr id="3" name="Group 2">
            <a:extLst>
              <a:ext uri="{FF2B5EF4-FFF2-40B4-BE49-F238E27FC236}">
                <a16:creationId xmlns:a16="http://schemas.microsoft.com/office/drawing/2014/main" id="{C8E965AA-6237-5BBE-0B1D-C0C060FA2260}"/>
              </a:ext>
            </a:extLst>
          </p:cNvPr>
          <p:cNvGrpSpPr/>
          <p:nvPr/>
        </p:nvGrpSpPr>
        <p:grpSpPr>
          <a:xfrm>
            <a:off x="609441" y="312320"/>
            <a:ext cx="1375670" cy="1375670"/>
            <a:chOff x="609441" y="312320"/>
            <a:chExt cx="1375670" cy="1375670"/>
          </a:xfrm>
        </p:grpSpPr>
        <p:sp>
          <p:nvSpPr>
            <p:cNvPr id="6" name="Oval 5">
              <a:extLst>
                <a:ext uri="{FF2B5EF4-FFF2-40B4-BE49-F238E27FC236}">
                  <a16:creationId xmlns:a16="http://schemas.microsoft.com/office/drawing/2014/main" id="{CF75D6DE-B19C-916E-5201-A0CEAEE5A535}"/>
                </a:ext>
              </a:extLst>
            </p:cNvPr>
            <p:cNvSpPr/>
            <p:nvPr/>
          </p:nvSpPr>
          <p:spPr>
            <a:xfrm>
              <a:off x="609441" y="312320"/>
              <a:ext cx="1375670" cy="1375670"/>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8" name="Graphic 7" descr="Old Key with solid fill">
              <a:extLst>
                <a:ext uri="{FF2B5EF4-FFF2-40B4-BE49-F238E27FC236}">
                  <a16:creationId xmlns:a16="http://schemas.microsoft.com/office/drawing/2014/main" id="{AB5C4D38-89FA-DAE1-6D45-A749F897C8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0076" y="544253"/>
              <a:ext cx="914400" cy="914400"/>
            </a:xfrm>
            <a:prstGeom prst="rect">
              <a:avLst/>
            </a:prstGeom>
          </p:spPr>
        </p:pic>
      </p:grpSp>
      <p:sp>
        <p:nvSpPr>
          <p:cNvPr id="16" name="TextBox 15">
            <a:extLst>
              <a:ext uri="{FF2B5EF4-FFF2-40B4-BE49-F238E27FC236}">
                <a16:creationId xmlns:a16="http://schemas.microsoft.com/office/drawing/2014/main" id="{C397BA3E-6050-8B2C-DDC5-0B675A75556C}"/>
              </a:ext>
            </a:extLst>
          </p:cNvPr>
          <p:cNvSpPr txBox="1"/>
          <p:nvPr/>
        </p:nvSpPr>
        <p:spPr>
          <a:xfrm>
            <a:off x="2458604" y="4765860"/>
            <a:ext cx="3386055" cy="707886"/>
          </a:xfrm>
          <a:prstGeom prst="rect">
            <a:avLst/>
          </a:prstGeom>
          <a:noFill/>
        </p:spPr>
        <p:txBody>
          <a:bodyPr wrap="none" rtlCol="0">
            <a:spAutoFit/>
          </a:bodyPr>
          <a:lstStyle/>
          <a:p>
            <a:r>
              <a:rPr lang="en-US" sz="4000" dirty="0"/>
              <a:t>Packing the Car</a:t>
            </a:r>
          </a:p>
        </p:txBody>
      </p:sp>
    </p:spTree>
    <p:extLst>
      <p:ext uri="{BB962C8B-B14F-4D97-AF65-F5344CB8AC3E}">
        <p14:creationId xmlns:p14="http://schemas.microsoft.com/office/powerpoint/2010/main" val="3891481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981" y="215900"/>
            <a:ext cx="10512862" cy="930274"/>
          </a:xfrm>
        </p:spPr>
        <p:txBody>
          <a:bodyPr anchor="ctr">
            <a:normAutofit/>
          </a:bodyPr>
          <a:lstStyle/>
          <a:p>
            <a:pPr algn="ctr"/>
            <a:r>
              <a:rPr dirty="0"/>
              <a:t>V. On the Road</a:t>
            </a:r>
          </a:p>
        </p:txBody>
      </p:sp>
      <p:pic>
        <p:nvPicPr>
          <p:cNvPr id="5" name="Graphic 4" descr="Road with solid fill">
            <a:extLst>
              <a:ext uri="{FF2B5EF4-FFF2-40B4-BE49-F238E27FC236}">
                <a16:creationId xmlns:a16="http://schemas.microsoft.com/office/drawing/2014/main" id="{21DD5E10-E920-8BB8-2A5F-558A9373FF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70012" y="2509367"/>
            <a:ext cx="3124200" cy="3124200"/>
          </a:xfrm>
          <a:prstGeom prst="rect">
            <a:avLst/>
          </a:prstGeom>
        </p:spPr>
      </p:pic>
      <p:graphicFrame>
        <p:nvGraphicFramePr>
          <p:cNvPr id="6" name="Content Placeholder 5">
            <a:extLst>
              <a:ext uri="{FF2B5EF4-FFF2-40B4-BE49-F238E27FC236}">
                <a16:creationId xmlns:a16="http://schemas.microsoft.com/office/drawing/2014/main" id="{08ECE1B8-BB4B-0162-6E47-CE74FAB8681C}"/>
              </a:ext>
            </a:extLst>
          </p:cNvPr>
          <p:cNvGraphicFramePr>
            <a:graphicFrameLocks noGrp="1"/>
          </p:cNvGraphicFramePr>
          <p:nvPr>
            <p:ph sz="half" idx="2"/>
            <p:extLst>
              <p:ext uri="{D42A27DB-BD31-4B8C-83A1-F6EECF244321}">
                <p14:modId xmlns:p14="http://schemas.microsoft.com/office/powerpoint/2010/main" val="1486586871"/>
              </p:ext>
            </p:extLst>
          </p:nvPr>
        </p:nvGraphicFramePr>
        <p:xfrm>
          <a:off x="5712042" y="2590800"/>
          <a:ext cx="5638801" cy="2895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DDA7AFFA-AEB3-AA4D-F083-3695CE09A804}"/>
              </a:ext>
            </a:extLst>
          </p:cNvPr>
          <p:cNvSpPr txBox="1"/>
          <p:nvPr/>
        </p:nvSpPr>
        <p:spPr>
          <a:xfrm>
            <a:off x="188921" y="1504605"/>
            <a:ext cx="11810981" cy="646331"/>
          </a:xfrm>
          <a:prstGeom prst="rect">
            <a:avLst/>
          </a:prstGeom>
          <a:noFill/>
        </p:spPr>
        <p:txBody>
          <a:bodyPr wrap="square" rtlCol="0">
            <a:spAutoFit/>
          </a:bodyPr>
          <a:lstStyle/>
          <a:p>
            <a:pPr algn="ctr"/>
            <a:r>
              <a:rPr lang="en-US" sz="3600" b="1" dirty="0"/>
              <a:t>Weekend Support: Contingency Planning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EAE4F-FF25-DC0E-1A54-EDFD3939EA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3A9AB-4F84-24B7-44DF-566631F2153E}"/>
              </a:ext>
            </a:extLst>
          </p:cNvPr>
          <p:cNvSpPr>
            <a:spLocks noGrp="1"/>
          </p:cNvSpPr>
          <p:nvPr>
            <p:ph type="title"/>
          </p:nvPr>
        </p:nvSpPr>
        <p:spPr>
          <a:xfrm>
            <a:off x="837982" y="172667"/>
            <a:ext cx="10512862" cy="1016741"/>
          </a:xfrm>
        </p:spPr>
        <p:txBody>
          <a:bodyPr anchor="ctr">
            <a:normAutofit/>
          </a:bodyPr>
          <a:lstStyle/>
          <a:p>
            <a:pPr algn="ctr"/>
            <a:r>
              <a:rPr dirty="0"/>
              <a:t>V. On the Road</a:t>
            </a:r>
          </a:p>
        </p:txBody>
      </p:sp>
      <p:graphicFrame>
        <p:nvGraphicFramePr>
          <p:cNvPr id="6" name="Content Placeholder 5">
            <a:extLst>
              <a:ext uri="{FF2B5EF4-FFF2-40B4-BE49-F238E27FC236}">
                <a16:creationId xmlns:a16="http://schemas.microsoft.com/office/drawing/2014/main" id="{EBA1D7F1-F3B0-425E-1BE7-07CAE4D466FC}"/>
              </a:ext>
            </a:extLst>
          </p:cNvPr>
          <p:cNvGraphicFramePr>
            <a:graphicFrameLocks noGrp="1"/>
          </p:cNvGraphicFramePr>
          <p:nvPr>
            <p:ph sz="half" idx="1"/>
            <p:extLst>
              <p:ext uri="{D42A27DB-BD31-4B8C-83A1-F6EECF244321}">
                <p14:modId xmlns:p14="http://schemas.microsoft.com/office/powerpoint/2010/main" val="3676816777"/>
              </p:ext>
            </p:extLst>
          </p:nvPr>
        </p:nvGraphicFramePr>
        <p:xfrm>
          <a:off x="987033" y="2743200"/>
          <a:ext cx="5942230" cy="274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50DADFAB-012A-4EBF-B333-682FD6CBAE67}"/>
              </a:ext>
            </a:extLst>
          </p:cNvPr>
          <p:cNvSpPr txBox="1"/>
          <p:nvPr/>
        </p:nvSpPr>
        <p:spPr>
          <a:xfrm>
            <a:off x="188921" y="1504605"/>
            <a:ext cx="11810981" cy="646331"/>
          </a:xfrm>
          <a:prstGeom prst="rect">
            <a:avLst/>
          </a:prstGeom>
          <a:noFill/>
        </p:spPr>
        <p:txBody>
          <a:bodyPr wrap="square" rtlCol="0">
            <a:spAutoFit/>
          </a:bodyPr>
          <a:lstStyle/>
          <a:p>
            <a:pPr algn="ctr"/>
            <a:r>
              <a:rPr lang="en-US" sz="3600" b="1" dirty="0"/>
              <a:t>Weekend Support: Advisor Council Support</a:t>
            </a:r>
          </a:p>
        </p:txBody>
      </p:sp>
      <p:pic>
        <p:nvPicPr>
          <p:cNvPr id="7" name="Graphic 6" descr="Road with solid fill">
            <a:extLst>
              <a:ext uri="{FF2B5EF4-FFF2-40B4-BE49-F238E27FC236}">
                <a16:creationId xmlns:a16="http://schemas.microsoft.com/office/drawing/2014/main" id="{CE3EFC10-06DC-CD7E-8A3D-2E7F3243DB5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18412" y="2362200"/>
            <a:ext cx="3124200" cy="3124200"/>
          </a:xfrm>
          <a:prstGeom prst="rect">
            <a:avLst/>
          </a:prstGeom>
        </p:spPr>
      </p:pic>
    </p:spTree>
    <p:extLst>
      <p:ext uri="{BB962C8B-B14F-4D97-AF65-F5344CB8AC3E}">
        <p14:creationId xmlns:p14="http://schemas.microsoft.com/office/powerpoint/2010/main" val="3313024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A4CD2-402D-EE18-894C-5EB0AAC9E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0EDC2D-770F-EBCE-8D0F-C188206328C4}"/>
              </a:ext>
            </a:extLst>
          </p:cNvPr>
          <p:cNvSpPr>
            <a:spLocks noGrp="1"/>
          </p:cNvSpPr>
          <p:nvPr>
            <p:ph type="title"/>
          </p:nvPr>
        </p:nvSpPr>
        <p:spPr/>
        <p:txBody>
          <a:bodyPr/>
          <a:lstStyle/>
          <a:p>
            <a:pPr algn="ctr"/>
            <a:r>
              <a:rPr lang="en-US" dirty="0"/>
              <a:t>Key Takeaway</a:t>
            </a:r>
          </a:p>
        </p:txBody>
      </p:sp>
      <p:sp>
        <p:nvSpPr>
          <p:cNvPr id="5" name="TextBox 4">
            <a:extLst>
              <a:ext uri="{FF2B5EF4-FFF2-40B4-BE49-F238E27FC236}">
                <a16:creationId xmlns:a16="http://schemas.microsoft.com/office/drawing/2014/main" id="{D1AA1525-31B5-0FFA-8A83-6DDA54CE86A1}"/>
              </a:ext>
            </a:extLst>
          </p:cNvPr>
          <p:cNvSpPr txBox="1"/>
          <p:nvPr/>
        </p:nvSpPr>
        <p:spPr>
          <a:xfrm>
            <a:off x="1777602" y="2222027"/>
            <a:ext cx="8001000" cy="1077218"/>
          </a:xfrm>
          <a:prstGeom prst="rect">
            <a:avLst/>
          </a:prstGeom>
          <a:noFill/>
        </p:spPr>
        <p:txBody>
          <a:bodyPr wrap="square" rtlCol="0">
            <a:spAutoFit/>
          </a:bodyPr>
          <a:lstStyle/>
          <a:p>
            <a:pPr algn="ctr"/>
            <a:r>
              <a:rPr lang="en-US" sz="3200" b="1" dirty="0"/>
              <a:t>Even the best planned trip requires support along the way</a:t>
            </a:r>
          </a:p>
        </p:txBody>
      </p:sp>
      <p:pic>
        <p:nvPicPr>
          <p:cNvPr id="6" name="Graphic 5" descr="Road with solid fill">
            <a:extLst>
              <a:ext uri="{FF2B5EF4-FFF2-40B4-BE49-F238E27FC236}">
                <a16:creationId xmlns:a16="http://schemas.microsoft.com/office/drawing/2014/main" id="{631D5140-3904-3429-9588-2B980B85E5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4412" y="3886200"/>
            <a:ext cx="2530474" cy="2530474"/>
          </a:xfrm>
          <a:prstGeom prst="rect">
            <a:avLst/>
          </a:prstGeom>
        </p:spPr>
      </p:pic>
      <p:grpSp>
        <p:nvGrpSpPr>
          <p:cNvPr id="3" name="Group 2">
            <a:extLst>
              <a:ext uri="{FF2B5EF4-FFF2-40B4-BE49-F238E27FC236}">
                <a16:creationId xmlns:a16="http://schemas.microsoft.com/office/drawing/2014/main" id="{F50572A3-F426-25E5-EBD9-6D348D617B3C}"/>
              </a:ext>
            </a:extLst>
          </p:cNvPr>
          <p:cNvGrpSpPr/>
          <p:nvPr/>
        </p:nvGrpSpPr>
        <p:grpSpPr>
          <a:xfrm>
            <a:off x="609441" y="312320"/>
            <a:ext cx="1375670" cy="1375670"/>
            <a:chOff x="609441" y="312320"/>
            <a:chExt cx="1375670" cy="1375670"/>
          </a:xfrm>
        </p:grpSpPr>
        <p:sp>
          <p:nvSpPr>
            <p:cNvPr id="7" name="Oval 6">
              <a:extLst>
                <a:ext uri="{FF2B5EF4-FFF2-40B4-BE49-F238E27FC236}">
                  <a16:creationId xmlns:a16="http://schemas.microsoft.com/office/drawing/2014/main" id="{DEF1F49E-E16C-7CFC-1F09-7DC92EA4B4F9}"/>
                </a:ext>
              </a:extLst>
            </p:cNvPr>
            <p:cNvSpPr/>
            <p:nvPr/>
          </p:nvSpPr>
          <p:spPr>
            <a:xfrm>
              <a:off x="609441" y="312320"/>
              <a:ext cx="1375670" cy="1375670"/>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8" name="Graphic 7" descr="Old Key with solid fill">
              <a:extLst>
                <a:ext uri="{FF2B5EF4-FFF2-40B4-BE49-F238E27FC236}">
                  <a16:creationId xmlns:a16="http://schemas.microsoft.com/office/drawing/2014/main" id="{D5621180-BC64-D5DD-6465-4818548708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0076" y="544253"/>
              <a:ext cx="914400" cy="914400"/>
            </a:xfrm>
            <a:prstGeom prst="rect">
              <a:avLst/>
            </a:prstGeom>
          </p:spPr>
        </p:pic>
      </p:grpSp>
      <p:sp>
        <p:nvSpPr>
          <p:cNvPr id="9" name="TextBox 8">
            <a:extLst>
              <a:ext uri="{FF2B5EF4-FFF2-40B4-BE49-F238E27FC236}">
                <a16:creationId xmlns:a16="http://schemas.microsoft.com/office/drawing/2014/main" id="{27A9E27C-30B7-FF6D-617B-F2C6BFA7083C}"/>
              </a:ext>
            </a:extLst>
          </p:cNvPr>
          <p:cNvSpPr txBox="1"/>
          <p:nvPr/>
        </p:nvSpPr>
        <p:spPr>
          <a:xfrm>
            <a:off x="3264144" y="4828271"/>
            <a:ext cx="2513958" cy="646331"/>
          </a:xfrm>
          <a:prstGeom prst="rect">
            <a:avLst/>
          </a:prstGeom>
          <a:noFill/>
        </p:spPr>
        <p:txBody>
          <a:bodyPr wrap="none" rtlCol="0">
            <a:spAutoFit/>
          </a:bodyPr>
          <a:lstStyle/>
          <a:p>
            <a:r>
              <a:rPr lang="en-US" sz="3600" dirty="0"/>
              <a:t>On the Road</a:t>
            </a:r>
          </a:p>
        </p:txBody>
      </p:sp>
    </p:spTree>
    <p:extLst>
      <p:ext uri="{BB962C8B-B14F-4D97-AF65-F5344CB8AC3E}">
        <p14:creationId xmlns:p14="http://schemas.microsoft.com/office/powerpoint/2010/main" val="2983932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pPr algn="ctr"/>
            <a:r>
              <a:rPr dirty="0"/>
              <a:t>VI. Reaching the Destination</a:t>
            </a:r>
          </a:p>
        </p:txBody>
      </p:sp>
      <p:pic>
        <p:nvPicPr>
          <p:cNvPr id="7" name="Graphic 6" descr="Route (Two Pins With A Path) with solid fill">
            <a:extLst>
              <a:ext uri="{FF2B5EF4-FFF2-40B4-BE49-F238E27FC236}">
                <a16:creationId xmlns:a16="http://schemas.microsoft.com/office/drawing/2014/main" id="{38154DAF-FB9C-A3DA-1B70-32AAE3D5EAB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12812" y="3276600"/>
            <a:ext cx="2514600" cy="2514600"/>
          </a:xfrm>
          <a:prstGeom prst="rect">
            <a:avLst/>
          </a:prstGeom>
        </p:spPr>
      </p:pic>
      <p:graphicFrame>
        <p:nvGraphicFramePr>
          <p:cNvPr id="4" name="Content Placeholder 3">
            <a:extLst>
              <a:ext uri="{FF2B5EF4-FFF2-40B4-BE49-F238E27FC236}">
                <a16:creationId xmlns:a16="http://schemas.microsoft.com/office/drawing/2014/main" id="{7B39EF29-4808-90BC-1375-11924B3B685E}"/>
              </a:ext>
            </a:extLst>
          </p:cNvPr>
          <p:cNvGraphicFramePr>
            <a:graphicFrameLocks noGrp="1"/>
          </p:cNvGraphicFramePr>
          <p:nvPr>
            <p:ph idx="1"/>
            <p:extLst>
              <p:ext uri="{D42A27DB-BD31-4B8C-83A1-F6EECF244321}">
                <p14:modId xmlns:p14="http://schemas.microsoft.com/office/powerpoint/2010/main" val="3500804097"/>
              </p:ext>
            </p:extLst>
          </p:nvPr>
        </p:nvGraphicFramePr>
        <p:xfrm>
          <a:off x="4418012" y="3429000"/>
          <a:ext cx="7007662" cy="2138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9636298-EAB8-29AA-A300-10F1E7FB49B3}"/>
              </a:ext>
            </a:extLst>
          </p:cNvPr>
          <p:cNvSpPr txBox="1"/>
          <p:nvPr/>
        </p:nvSpPr>
        <p:spPr>
          <a:xfrm>
            <a:off x="150812" y="2198689"/>
            <a:ext cx="11734781" cy="646331"/>
          </a:xfrm>
          <a:prstGeom prst="rect">
            <a:avLst/>
          </a:prstGeom>
          <a:noFill/>
        </p:spPr>
        <p:txBody>
          <a:bodyPr wrap="square" rtlCol="0">
            <a:spAutoFit/>
          </a:bodyPr>
          <a:lstStyle/>
          <a:p>
            <a:pPr algn="ctr"/>
            <a:r>
              <a:rPr lang="en-US" sz="3600" b="1" dirty="0"/>
              <a:t>Celebrating the Journey: Closing Ceremony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9C4D3-89D2-846E-0FEA-3E781A2184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7EEF82-EB3F-2811-C12A-E52153AE1541}"/>
              </a:ext>
            </a:extLst>
          </p:cNvPr>
          <p:cNvSpPr>
            <a:spLocks noGrp="1"/>
          </p:cNvSpPr>
          <p:nvPr>
            <p:ph type="title"/>
          </p:nvPr>
        </p:nvSpPr>
        <p:spPr/>
        <p:txBody>
          <a:bodyPr anchor="ctr">
            <a:normAutofit/>
          </a:bodyPr>
          <a:lstStyle/>
          <a:p>
            <a:pPr algn="ctr"/>
            <a:r>
              <a:rPr dirty="0"/>
              <a:t>VI. Reaching the Destination</a:t>
            </a:r>
          </a:p>
        </p:txBody>
      </p:sp>
      <p:graphicFrame>
        <p:nvGraphicFramePr>
          <p:cNvPr id="4" name="Content Placeholder 3">
            <a:extLst>
              <a:ext uri="{FF2B5EF4-FFF2-40B4-BE49-F238E27FC236}">
                <a16:creationId xmlns:a16="http://schemas.microsoft.com/office/drawing/2014/main" id="{2840707E-2C47-6394-D0F2-B571F188537A}"/>
              </a:ext>
            </a:extLst>
          </p:cNvPr>
          <p:cNvGraphicFramePr>
            <a:graphicFrameLocks noGrp="1"/>
          </p:cNvGraphicFramePr>
          <p:nvPr>
            <p:ph idx="1"/>
            <p:extLst>
              <p:ext uri="{D42A27DB-BD31-4B8C-83A1-F6EECF244321}">
                <p14:modId xmlns:p14="http://schemas.microsoft.com/office/powerpoint/2010/main" val="338714850"/>
              </p:ext>
            </p:extLst>
          </p:nvPr>
        </p:nvGraphicFramePr>
        <p:xfrm>
          <a:off x="1065212" y="3200400"/>
          <a:ext cx="5866030" cy="2362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3C6785E6-C9C9-149A-1BB8-73DD3ECC3C95}"/>
              </a:ext>
            </a:extLst>
          </p:cNvPr>
          <p:cNvSpPr txBox="1"/>
          <p:nvPr/>
        </p:nvSpPr>
        <p:spPr>
          <a:xfrm>
            <a:off x="150812" y="2057400"/>
            <a:ext cx="11734781" cy="646331"/>
          </a:xfrm>
          <a:prstGeom prst="rect">
            <a:avLst/>
          </a:prstGeom>
          <a:noFill/>
        </p:spPr>
        <p:txBody>
          <a:bodyPr wrap="square" rtlCol="0">
            <a:spAutoFit/>
          </a:bodyPr>
          <a:lstStyle/>
          <a:p>
            <a:pPr algn="ctr"/>
            <a:r>
              <a:rPr lang="en-US" sz="3600" b="1" dirty="0"/>
              <a:t>Celebrating the Journey: Post-Trip Responsibilities</a:t>
            </a:r>
          </a:p>
        </p:txBody>
      </p:sp>
      <p:pic>
        <p:nvPicPr>
          <p:cNvPr id="5" name="Graphic 4" descr="Route (Two Pins With A Path) with solid fill">
            <a:extLst>
              <a:ext uri="{FF2B5EF4-FFF2-40B4-BE49-F238E27FC236}">
                <a16:creationId xmlns:a16="http://schemas.microsoft.com/office/drawing/2014/main" id="{BEB90D2D-A0F1-E201-74FB-43F612C29FC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542212" y="2971800"/>
            <a:ext cx="2514600" cy="2514600"/>
          </a:xfrm>
          <a:prstGeom prst="rect">
            <a:avLst/>
          </a:prstGeom>
        </p:spPr>
      </p:pic>
    </p:spTree>
    <p:extLst>
      <p:ext uri="{BB962C8B-B14F-4D97-AF65-F5344CB8AC3E}">
        <p14:creationId xmlns:p14="http://schemas.microsoft.com/office/powerpoint/2010/main" val="2161558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DB800-33FC-16CA-3424-42E14049F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85975-5C81-BF7F-81D8-81476E4EE5AD}"/>
              </a:ext>
            </a:extLst>
          </p:cNvPr>
          <p:cNvSpPr>
            <a:spLocks noGrp="1"/>
          </p:cNvSpPr>
          <p:nvPr>
            <p:ph type="title"/>
          </p:nvPr>
        </p:nvSpPr>
        <p:spPr/>
        <p:txBody>
          <a:bodyPr/>
          <a:lstStyle/>
          <a:p>
            <a:pPr algn="ctr"/>
            <a:r>
              <a:rPr lang="en-US" dirty="0"/>
              <a:t>Key Takeaway</a:t>
            </a:r>
          </a:p>
        </p:txBody>
      </p:sp>
      <p:sp>
        <p:nvSpPr>
          <p:cNvPr id="5" name="TextBox 4">
            <a:extLst>
              <a:ext uri="{FF2B5EF4-FFF2-40B4-BE49-F238E27FC236}">
                <a16:creationId xmlns:a16="http://schemas.microsoft.com/office/drawing/2014/main" id="{354C795E-0D7A-70B3-D3FC-3A172ECAC421}"/>
              </a:ext>
            </a:extLst>
          </p:cNvPr>
          <p:cNvSpPr txBox="1"/>
          <p:nvPr/>
        </p:nvSpPr>
        <p:spPr>
          <a:xfrm>
            <a:off x="912812" y="2244626"/>
            <a:ext cx="9982200" cy="1077218"/>
          </a:xfrm>
          <a:prstGeom prst="rect">
            <a:avLst/>
          </a:prstGeom>
          <a:noFill/>
        </p:spPr>
        <p:txBody>
          <a:bodyPr wrap="square" rtlCol="0">
            <a:spAutoFit/>
          </a:bodyPr>
          <a:lstStyle/>
          <a:p>
            <a:pPr algn="ctr"/>
            <a:r>
              <a:rPr lang="en-US" sz="3200" b="1" dirty="0"/>
              <a:t>The journey doesn’t end at the destination; </a:t>
            </a:r>
          </a:p>
          <a:p>
            <a:pPr algn="ctr"/>
            <a:r>
              <a:rPr lang="en-US" sz="3200" b="1" dirty="0"/>
              <a:t>care and follow-through matter.</a:t>
            </a:r>
          </a:p>
        </p:txBody>
      </p:sp>
      <p:pic>
        <p:nvPicPr>
          <p:cNvPr id="7" name="Graphic 6" descr="Route (Two Pins With A Path) with solid fill">
            <a:extLst>
              <a:ext uri="{FF2B5EF4-FFF2-40B4-BE49-F238E27FC236}">
                <a16:creationId xmlns:a16="http://schemas.microsoft.com/office/drawing/2014/main" id="{34DC8E40-A806-06F0-E1E1-F7983DF04D3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46812" y="4038600"/>
            <a:ext cx="2135981" cy="2135981"/>
          </a:xfrm>
          <a:prstGeom prst="rect">
            <a:avLst/>
          </a:prstGeom>
        </p:spPr>
      </p:pic>
      <p:sp>
        <p:nvSpPr>
          <p:cNvPr id="3" name="TextBox 2">
            <a:extLst>
              <a:ext uri="{FF2B5EF4-FFF2-40B4-BE49-F238E27FC236}">
                <a16:creationId xmlns:a16="http://schemas.microsoft.com/office/drawing/2014/main" id="{4362A496-6F1A-02BD-8355-21F5DD74F88F}"/>
              </a:ext>
            </a:extLst>
          </p:cNvPr>
          <p:cNvSpPr txBox="1"/>
          <p:nvPr/>
        </p:nvSpPr>
        <p:spPr>
          <a:xfrm>
            <a:off x="1642266" y="4953000"/>
            <a:ext cx="4359270" cy="584775"/>
          </a:xfrm>
          <a:prstGeom prst="rect">
            <a:avLst/>
          </a:prstGeom>
          <a:noFill/>
        </p:spPr>
        <p:txBody>
          <a:bodyPr wrap="none" rtlCol="0">
            <a:spAutoFit/>
          </a:bodyPr>
          <a:lstStyle/>
          <a:p>
            <a:r>
              <a:rPr lang="en-US" sz="3200" dirty="0"/>
              <a:t>Reaching the Destination</a:t>
            </a:r>
          </a:p>
        </p:txBody>
      </p:sp>
      <p:grpSp>
        <p:nvGrpSpPr>
          <p:cNvPr id="6" name="Group 5">
            <a:extLst>
              <a:ext uri="{FF2B5EF4-FFF2-40B4-BE49-F238E27FC236}">
                <a16:creationId xmlns:a16="http://schemas.microsoft.com/office/drawing/2014/main" id="{2E5AC77B-8BF7-0D0A-3A40-C50BF809A211}"/>
              </a:ext>
            </a:extLst>
          </p:cNvPr>
          <p:cNvGrpSpPr/>
          <p:nvPr/>
        </p:nvGrpSpPr>
        <p:grpSpPr>
          <a:xfrm>
            <a:off x="609441" y="312320"/>
            <a:ext cx="1375670" cy="1375670"/>
            <a:chOff x="609441" y="312320"/>
            <a:chExt cx="1375670" cy="1375670"/>
          </a:xfrm>
        </p:grpSpPr>
        <p:sp>
          <p:nvSpPr>
            <p:cNvPr id="8" name="Oval 7">
              <a:extLst>
                <a:ext uri="{FF2B5EF4-FFF2-40B4-BE49-F238E27FC236}">
                  <a16:creationId xmlns:a16="http://schemas.microsoft.com/office/drawing/2014/main" id="{E232F233-2059-7FC4-C5C2-F6BEAFBCB61E}"/>
                </a:ext>
              </a:extLst>
            </p:cNvPr>
            <p:cNvSpPr/>
            <p:nvPr/>
          </p:nvSpPr>
          <p:spPr>
            <a:xfrm>
              <a:off x="609441" y="312320"/>
              <a:ext cx="1375670" cy="1375670"/>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9" name="Graphic 8" descr="Old Key with solid fill">
              <a:extLst>
                <a:ext uri="{FF2B5EF4-FFF2-40B4-BE49-F238E27FC236}">
                  <a16:creationId xmlns:a16="http://schemas.microsoft.com/office/drawing/2014/main" id="{C82E6551-E4EA-9EB7-8391-48F97E430D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0076" y="544253"/>
              <a:ext cx="914400" cy="914400"/>
            </a:xfrm>
            <a:prstGeom prst="rect">
              <a:avLst/>
            </a:prstGeom>
          </p:spPr>
        </p:pic>
      </p:grpSp>
    </p:spTree>
    <p:extLst>
      <p:ext uri="{BB962C8B-B14F-4D97-AF65-F5344CB8AC3E}">
        <p14:creationId xmlns:p14="http://schemas.microsoft.com/office/powerpoint/2010/main" val="195504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436FA-344A-9DA9-234F-6856870A1DCB}"/>
            </a:ext>
          </a:extLst>
        </p:cNvPr>
        <p:cNvGrpSpPr/>
        <p:nvPr/>
      </p:nvGrpSpPr>
      <p:grpSpPr>
        <a:xfrm>
          <a:off x="0" y="0"/>
          <a:ext cx="0" cy="0"/>
          <a:chOff x="0" y="0"/>
          <a:chExt cx="0" cy="0"/>
        </a:xfrm>
      </p:grpSpPr>
      <p:graphicFrame>
        <p:nvGraphicFramePr>
          <p:cNvPr id="5" name="Content Placeholder 2">
            <a:extLst>
              <a:ext uri="{FF2B5EF4-FFF2-40B4-BE49-F238E27FC236}">
                <a16:creationId xmlns:a16="http://schemas.microsoft.com/office/drawing/2014/main" id="{399A470F-565B-C80E-E327-785D5C545139}"/>
              </a:ext>
            </a:extLst>
          </p:cNvPr>
          <p:cNvGraphicFramePr>
            <a:graphicFrameLocks noGrp="1"/>
          </p:cNvGraphicFramePr>
          <p:nvPr>
            <p:ph idx="1"/>
            <p:extLst>
              <p:ext uri="{D42A27DB-BD31-4B8C-83A1-F6EECF244321}">
                <p14:modId xmlns:p14="http://schemas.microsoft.com/office/powerpoint/2010/main" val="3959962853"/>
              </p:ext>
            </p:extLst>
          </p:nvPr>
        </p:nvGraphicFramePr>
        <p:xfrm>
          <a:off x="5142063" y="1371600"/>
          <a:ext cx="6170593"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A0042868-D8E4-BBFE-42B5-276B761AE351}"/>
              </a:ext>
            </a:extLst>
          </p:cNvPr>
          <p:cNvSpPr txBox="1">
            <a:spLocks/>
          </p:cNvSpPr>
          <p:nvPr/>
        </p:nvSpPr>
        <p:spPr>
          <a:xfrm>
            <a:off x="836393" y="228600"/>
            <a:ext cx="10512862" cy="930274"/>
          </a:xfrm>
          <a:prstGeom prst="rect">
            <a:avLst/>
          </a:prstGeom>
        </p:spPr>
        <p:txBody>
          <a:bodyPr vert="horz" lIns="91440" tIns="45720" rIns="91440" bIns="45720" rtlCol="0" anchor="ctr">
            <a:normAutofit/>
          </a:bodyPr>
          <a:lstStyle>
            <a:lvl1pPr algn="ctr" defTabSz="914126">
              <a:lnSpc>
                <a:spcPct val="90000"/>
              </a:lnSpc>
              <a:spcBef>
                <a:spcPct val="0"/>
              </a:spcBef>
              <a:buNone/>
              <a:defRPr sz="4399">
                <a:latin typeface="+mj-lt"/>
                <a:ea typeface="+mj-ea"/>
                <a:cs typeface="+mj-cs"/>
              </a:defRPr>
            </a:lvl1pPr>
          </a:lstStyle>
          <a:p>
            <a:r>
              <a:rPr lang="en-US" dirty="0"/>
              <a:t>Closing Thoughts</a:t>
            </a:r>
          </a:p>
        </p:txBody>
      </p:sp>
      <p:graphicFrame>
        <p:nvGraphicFramePr>
          <p:cNvPr id="8" name="Content Placeholder 2">
            <a:extLst>
              <a:ext uri="{FF2B5EF4-FFF2-40B4-BE49-F238E27FC236}">
                <a16:creationId xmlns:a16="http://schemas.microsoft.com/office/drawing/2014/main" id="{53F13E27-6071-90D8-52EE-D1536B7342B9}"/>
              </a:ext>
            </a:extLst>
          </p:cNvPr>
          <p:cNvGraphicFramePr>
            <a:graphicFrameLocks noGrp="1"/>
          </p:cNvGraphicFramePr>
          <p:nvPr>
            <p:ph idx="1"/>
            <p:extLst>
              <p:ext uri="{D42A27DB-BD31-4B8C-83A1-F6EECF244321}">
                <p14:modId xmlns:p14="http://schemas.microsoft.com/office/powerpoint/2010/main" val="4095650498"/>
              </p:ext>
            </p:extLst>
          </p:nvPr>
        </p:nvGraphicFramePr>
        <p:xfrm>
          <a:off x="684212" y="1676400"/>
          <a:ext cx="3886200" cy="38909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0792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784F8-67A3-EADF-DDF6-782ECF923D30}"/>
              </a:ext>
            </a:extLst>
          </p:cNvPr>
          <p:cNvSpPr>
            <a:spLocks noGrp="1"/>
          </p:cNvSpPr>
          <p:nvPr>
            <p:ph type="ctrTitle"/>
          </p:nvPr>
        </p:nvSpPr>
        <p:spPr>
          <a:xfrm>
            <a:off x="5713412" y="1676400"/>
            <a:ext cx="5180251" cy="1470025"/>
          </a:xfrm>
        </p:spPr>
        <p:txBody>
          <a:bodyPr anchor="ctr">
            <a:normAutofit/>
          </a:bodyPr>
          <a:lstStyle/>
          <a:p>
            <a:pPr algn="ctr"/>
            <a:r>
              <a:rPr lang="en-US" dirty="0"/>
              <a:t>Devotional</a:t>
            </a:r>
          </a:p>
        </p:txBody>
      </p:sp>
      <p:sp>
        <p:nvSpPr>
          <p:cNvPr id="3" name="Content Placeholder 2">
            <a:extLst>
              <a:ext uri="{FF2B5EF4-FFF2-40B4-BE49-F238E27FC236}">
                <a16:creationId xmlns:a16="http://schemas.microsoft.com/office/drawing/2014/main" id="{A832C1C3-F80D-95B0-1298-32473F1879D2}"/>
              </a:ext>
            </a:extLst>
          </p:cNvPr>
          <p:cNvSpPr>
            <a:spLocks noGrp="1"/>
          </p:cNvSpPr>
          <p:nvPr>
            <p:ph type="subTitle" idx="1"/>
          </p:nvPr>
        </p:nvSpPr>
        <p:spPr>
          <a:xfrm>
            <a:off x="5713412" y="3432172"/>
            <a:ext cx="5181600" cy="1752600"/>
          </a:xfrm>
        </p:spPr>
        <p:txBody>
          <a:bodyPr>
            <a:normAutofit lnSpcReduction="10000"/>
          </a:bodyPr>
          <a:lstStyle/>
          <a:p>
            <a:pPr marL="0" indent="0">
              <a:buNone/>
            </a:pPr>
            <a:r>
              <a:rPr lang="en-US" sz="2000" dirty="0"/>
              <a:t>But the </a:t>
            </a:r>
            <a:r>
              <a:rPr lang="en-US" sz="2000" cap="small" dirty="0"/>
              <a:t>Lord</a:t>
            </a:r>
            <a:r>
              <a:rPr lang="en-US" sz="2000" dirty="0"/>
              <a:t> said to Samuel, “Do not consider his appearance or his height, for I have rejected him. The </a:t>
            </a:r>
            <a:r>
              <a:rPr lang="en-US" sz="2000" cap="small" dirty="0"/>
              <a:t>Lord</a:t>
            </a:r>
            <a:r>
              <a:rPr lang="en-US" sz="2000" dirty="0"/>
              <a:t> does not look at the things people look at. People look at the outward appearance, but the </a:t>
            </a:r>
            <a:r>
              <a:rPr lang="en-US" sz="2000" cap="small" dirty="0"/>
              <a:t>Lord</a:t>
            </a:r>
            <a:r>
              <a:rPr lang="en-US" sz="2000" dirty="0"/>
              <a:t> looks at the heart.” </a:t>
            </a:r>
          </a:p>
          <a:p>
            <a:pPr marL="0" indent="0">
              <a:buNone/>
            </a:pPr>
            <a:r>
              <a:rPr lang="en-US" sz="2000" dirty="0"/>
              <a:t>1 Sam 16:7</a:t>
            </a:r>
          </a:p>
        </p:txBody>
      </p:sp>
    </p:spTree>
    <p:extLst>
      <p:ext uri="{BB962C8B-B14F-4D97-AF65-F5344CB8AC3E}">
        <p14:creationId xmlns:p14="http://schemas.microsoft.com/office/powerpoint/2010/main" val="22048237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Questions &amp; Answers</a:t>
            </a:r>
          </a:p>
        </p:txBody>
      </p:sp>
      <p:sp>
        <p:nvSpPr>
          <p:cNvPr id="3" name="Content Placeholder 2"/>
          <p:cNvSpPr>
            <a:spLocks noGrp="1"/>
          </p:cNvSpPr>
          <p:nvPr>
            <p:ph idx="1"/>
          </p:nvPr>
        </p:nvSpPr>
        <p:spPr>
          <a:xfrm>
            <a:off x="912812" y="2057400"/>
            <a:ext cx="6056530" cy="765175"/>
          </a:xfrm>
        </p:spPr>
        <p:txBody>
          <a:bodyPr/>
          <a:lstStyle/>
          <a:p>
            <a:r>
              <a:rPr dirty="0"/>
              <a:t>Discussion and participant questions</a:t>
            </a:r>
          </a:p>
        </p:txBody>
      </p:sp>
      <p:sp>
        <p:nvSpPr>
          <p:cNvPr id="4" name="TextBox 3">
            <a:extLst>
              <a:ext uri="{FF2B5EF4-FFF2-40B4-BE49-F238E27FC236}">
                <a16:creationId xmlns:a16="http://schemas.microsoft.com/office/drawing/2014/main" id="{FE95481D-6C69-4A44-CF3F-076820F82A64}"/>
              </a:ext>
            </a:extLst>
          </p:cNvPr>
          <p:cNvSpPr txBox="1"/>
          <p:nvPr/>
        </p:nvSpPr>
        <p:spPr>
          <a:xfrm>
            <a:off x="3198812" y="4450405"/>
            <a:ext cx="4191000" cy="769441"/>
          </a:xfrm>
          <a:prstGeom prst="rect">
            <a:avLst/>
          </a:prstGeom>
          <a:noFill/>
        </p:spPr>
        <p:txBody>
          <a:bodyPr wrap="square" rtlCol="0">
            <a:spAutoFit/>
          </a:bodyPr>
          <a:lstStyle/>
          <a:p>
            <a:r>
              <a:rPr lang="en-US" sz="4400" dirty="0">
                <a:latin typeface="+mj-lt"/>
              </a:rPr>
              <a:t>Closing Prayer</a:t>
            </a:r>
          </a:p>
        </p:txBody>
      </p:sp>
      <p:pic>
        <p:nvPicPr>
          <p:cNvPr id="6" name="Graphic 5" descr="Badge Question Mark with solid fill">
            <a:extLst>
              <a:ext uri="{FF2B5EF4-FFF2-40B4-BE49-F238E27FC236}">
                <a16:creationId xmlns:a16="http://schemas.microsoft.com/office/drawing/2014/main" id="{1C9DBB60-F045-0A6A-AA78-167248A2814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94512" y="1143000"/>
            <a:ext cx="2362200" cy="2362200"/>
          </a:xfrm>
          <a:prstGeom prst="rect">
            <a:avLst/>
          </a:prstGeom>
        </p:spPr>
      </p:pic>
      <p:pic>
        <p:nvPicPr>
          <p:cNvPr id="8" name="Picture 7" descr="The image shows a person holding a phone.&#10;&#10;AI-generated content may be incorrect.">
            <a:extLst>
              <a:ext uri="{FF2B5EF4-FFF2-40B4-BE49-F238E27FC236}">
                <a16:creationId xmlns:a16="http://schemas.microsoft.com/office/drawing/2014/main" id="{72BEC357-7355-BDE4-6834-59887AEF727F}"/>
              </a:ext>
            </a:extLst>
          </p:cNvPr>
          <p:cNvPicPr>
            <a:picLocks noChangeAspect="1"/>
          </p:cNvPicPr>
          <p:nvPr/>
        </p:nvPicPr>
        <p:blipFill>
          <a:blip r:embed="rId4"/>
          <a:stretch>
            <a:fillRect/>
          </a:stretch>
        </p:blipFill>
        <p:spPr>
          <a:xfrm>
            <a:off x="7197797" y="3957311"/>
            <a:ext cx="1755630" cy="175563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982" y="365126"/>
            <a:ext cx="10512862" cy="1325563"/>
          </a:xfrm>
        </p:spPr>
        <p:txBody>
          <a:bodyPr anchor="ctr">
            <a:normAutofit/>
          </a:bodyPr>
          <a:lstStyle/>
          <a:p>
            <a:pPr algn="ctr"/>
            <a:r>
              <a:rPr lang="en-US" dirty="0"/>
              <a:t>Darrell Whinnery</a:t>
            </a:r>
            <a:endParaRPr dirty="0"/>
          </a:p>
        </p:txBody>
      </p:sp>
      <p:sp>
        <p:nvSpPr>
          <p:cNvPr id="3" name="Content Placeholder 2"/>
          <p:cNvSpPr>
            <a:spLocks noGrp="1"/>
          </p:cNvSpPr>
          <p:nvPr>
            <p:ph sz="half" idx="2"/>
          </p:nvPr>
        </p:nvSpPr>
        <p:spPr>
          <a:xfrm>
            <a:off x="6170592" y="1690689"/>
            <a:ext cx="5180251" cy="4351338"/>
          </a:xfrm>
        </p:spPr>
        <p:txBody>
          <a:bodyPr>
            <a:normAutofit fontScale="92500"/>
          </a:bodyPr>
          <a:lstStyle/>
          <a:p>
            <a:r>
              <a:rPr lang="en-US" dirty="0"/>
              <a:t>Resides in Indianapolis, IN</a:t>
            </a:r>
          </a:p>
          <a:p>
            <a:r>
              <a:rPr lang="en-US" dirty="0"/>
              <a:t>Husband, father, physician assistant</a:t>
            </a:r>
          </a:p>
          <a:p>
            <a:r>
              <a:rPr lang="en-US" dirty="0"/>
              <a:t>Joined Kairos Outside in 2009, also served Kairos Inside, Kairos Torch</a:t>
            </a:r>
            <a:endParaRPr dirty="0"/>
          </a:p>
          <a:p>
            <a:r>
              <a:rPr lang="en-US" dirty="0"/>
              <a:t>Currently Kairos International Council Inside subcommittee co-chair</a:t>
            </a:r>
            <a:endParaRPr dirty="0"/>
          </a:p>
          <a:p>
            <a:r>
              <a:rPr lang="en-US" dirty="0"/>
              <a:t>Has served as Kairos Inside Weekend Leader, Advisory Council Chair, State Chair</a:t>
            </a:r>
            <a:endParaRPr dirty="0"/>
          </a:p>
        </p:txBody>
      </p:sp>
      <p:pic>
        <p:nvPicPr>
          <p:cNvPr id="8" name="Picture 7">
            <a:extLst>
              <a:ext uri="{FF2B5EF4-FFF2-40B4-BE49-F238E27FC236}">
                <a16:creationId xmlns:a16="http://schemas.microsoft.com/office/drawing/2014/main" id="{2972098D-BDE4-E233-C984-8017ADD1E046}"/>
              </a:ext>
            </a:extLst>
          </p:cNvPr>
          <p:cNvPicPr>
            <a:picLocks noChangeAspect="1"/>
          </p:cNvPicPr>
          <p:nvPr/>
        </p:nvPicPr>
        <p:blipFill>
          <a:blip r:embed="rId2"/>
          <a:stretch>
            <a:fillRect/>
          </a:stretch>
        </p:blipFill>
        <p:spPr>
          <a:xfrm>
            <a:off x="1696295" y="1371600"/>
            <a:ext cx="4294224" cy="4572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C2FE5-63A8-B7FA-5D7A-33D55BE73D5E}"/>
              </a:ext>
            </a:extLst>
          </p:cNvPr>
          <p:cNvSpPr>
            <a:spLocks noGrp="1"/>
          </p:cNvSpPr>
          <p:nvPr>
            <p:ph type="title"/>
          </p:nvPr>
        </p:nvSpPr>
        <p:spPr/>
        <p:txBody>
          <a:bodyPr anchor="ctr">
            <a:normAutofit/>
          </a:bodyPr>
          <a:lstStyle/>
          <a:p>
            <a:pPr algn="ctr"/>
            <a:r>
              <a:rPr lang="en-US" dirty="0"/>
              <a:t>Sheila Cooley</a:t>
            </a:r>
          </a:p>
        </p:txBody>
      </p:sp>
      <p:sp>
        <p:nvSpPr>
          <p:cNvPr id="3" name="Content Placeholder 2">
            <a:extLst>
              <a:ext uri="{FF2B5EF4-FFF2-40B4-BE49-F238E27FC236}">
                <a16:creationId xmlns:a16="http://schemas.microsoft.com/office/drawing/2014/main" id="{705BE76E-F1A0-0554-F0F7-0F0FADA74DE1}"/>
              </a:ext>
            </a:extLst>
          </p:cNvPr>
          <p:cNvSpPr>
            <a:spLocks noGrp="1"/>
          </p:cNvSpPr>
          <p:nvPr>
            <p:ph sz="half" idx="1"/>
          </p:nvPr>
        </p:nvSpPr>
        <p:spPr/>
        <p:txBody>
          <a:bodyPr>
            <a:normAutofit lnSpcReduction="10000"/>
          </a:bodyPr>
          <a:lstStyle/>
          <a:p>
            <a:pPr>
              <a:lnSpc>
                <a:spcPct val="90000"/>
              </a:lnSpc>
            </a:pPr>
            <a:r>
              <a:rPr lang="en-US" sz="2600" dirty="0"/>
              <a:t>Resides in Canton, CT</a:t>
            </a:r>
          </a:p>
          <a:p>
            <a:pPr>
              <a:lnSpc>
                <a:spcPct val="90000"/>
              </a:lnSpc>
            </a:pPr>
            <a:r>
              <a:rPr lang="en-US" sz="2600" dirty="0"/>
              <a:t>Wife and mother, grandmother, empty nester</a:t>
            </a:r>
          </a:p>
          <a:p>
            <a:pPr>
              <a:lnSpc>
                <a:spcPct val="90000"/>
              </a:lnSpc>
            </a:pPr>
            <a:r>
              <a:rPr lang="en-US" sz="2600" dirty="0"/>
              <a:t>Joined as Kairos Inside volunteer in 2017, migrated to Kairos Outside in 2022</a:t>
            </a:r>
          </a:p>
          <a:p>
            <a:pPr>
              <a:lnSpc>
                <a:spcPct val="90000"/>
              </a:lnSpc>
            </a:pPr>
            <a:r>
              <a:rPr lang="en-US" sz="2600" dirty="0"/>
              <a:t>Served as Advisory Council Chair, Donor Coordinator, Weekend Leader</a:t>
            </a:r>
          </a:p>
          <a:p>
            <a:pPr>
              <a:lnSpc>
                <a:spcPct val="90000"/>
              </a:lnSpc>
            </a:pPr>
            <a:r>
              <a:rPr lang="en-US" sz="2600" dirty="0"/>
              <a:t>Enjoys cycling, hiking, and national parks</a:t>
            </a:r>
          </a:p>
          <a:p>
            <a:pPr marL="0" indent="0">
              <a:lnSpc>
                <a:spcPct val="90000"/>
              </a:lnSpc>
              <a:buNone/>
            </a:pPr>
            <a:endParaRPr lang="en-US" sz="2600" dirty="0"/>
          </a:p>
          <a:p>
            <a:pPr>
              <a:lnSpc>
                <a:spcPct val="90000"/>
              </a:lnSpc>
            </a:pPr>
            <a:endParaRPr lang="en-US" sz="2600" dirty="0"/>
          </a:p>
          <a:p>
            <a:pPr>
              <a:lnSpc>
                <a:spcPct val="90000"/>
              </a:lnSpc>
            </a:pPr>
            <a:endParaRPr lang="en-US" sz="2600" dirty="0"/>
          </a:p>
        </p:txBody>
      </p:sp>
      <p:pic>
        <p:nvPicPr>
          <p:cNvPr id="5" name="Picture 4">
            <a:extLst>
              <a:ext uri="{FF2B5EF4-FFF2-40B4-BE49-F238E27FC236}">
                <a16:creationId xmlns:a16="http://schemas.microsoft.com/office/drawing/2014/main" id="{C599178A-75FB-A28D-68A2-D1CFDA9C3F8A}"/>
              </a:ext>
            </a:extLst>
          </p:cNvPr>
          <p:cNvPicPr>
            <a:picLocks noChangeAspect="1"/>
          </p:cNvPicPr>
          <p:nvPr/>
        </p:nvPicPr>
        <p:blipFill>
          <a:blip r:embed="rId2"/>
          <a:srcRect l="16985" t="5898" r="-8181" b="-5898"/>
          <a:stretch>
            <a:fillRect/>
          </a:stretch>
        </p:blipFill>
        <p:spPr>
          <a:xfrm>
            <a:off x="6195986" y="2368708"/>
            <a:ext cx="5383398" cy="2730187"/>
          </a:xfrm>
          <a:prstGeom prst="rect">
            <a:avLst/>
          </a:prstGeom>
          <a:noFill/>
        </p:spPr>
      </p:pic>
    </p:spTree>
    <p:extLst>
      <p:ext uri="{BB962C8B-B14F-4D97-AF65-F5344CB8AC3E}">
        <p14:creationId xmlns:p14="http://schemas.microsoft.com/office/powerpoint/2010/main" val="2026269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52D71-EE52-A468-0193-B15E7D020E19}"/>
              </a:ext>
            </a:extLst>
          </p:cNvPr>
          <p:cNvSpPr>
            <a:spLocks noGrp="1"/>
          </p:cNvSpPr>
          <p:nvPr>
            <p:ph type="title"/>
          </p:nvPr>
        </p:nvSpPr>
        <p:spPr>
          <a:xfrm>
            <a:off x="837982" y="365126"/>
            <a:ext cx="10512862" cy="1325563"/>
          </a:xfrm>
        </p:spPr>
        <p:txBody>
          <a:bodyPr anchor="ctr">
            <a:normAutofit/>
          </a:bodyPr>
          <a:lstStyle/>
          <a:p>
            <a:pPr algn="ctr"/>
            <a:r>
              <a:rPr lang="en-US" dirty="0"/>
              <a:t>The Weekend Leader Journey</a:t>
            </a:r>
          </a:p>
        </p:txBody>
      </p:sp>
      <p:graphicFrame>
        <p:nvGraphicFramePr>
          <p:cNvPr id="6" name="Content Placeholder 2">
            <a:extLst>
              <a:ext uri="{FF2B5EF4-FFF2-40B4-BE49-F238E27FC236}">
                <a16:creationId xmlns:a16="http://schemas.microsoft.com/office/drawing/2014/main" id="{34E7C9A7-1F24-6C83-7BC6-995F3DEF8860}"/>
              </a:ext>
            </a:extLst>
          </p:cNvPr>
          <p:cNvGraphicFramePr>
            <a:graphicFrameLocks noGrp="1"/>
          </p:cNvGraphicFramePr>
          <p:nvPr>
            <p:ph idx="1"/>
            <p:extLst>
              <p:ext uri="{D42A27DB-BD31-4B8C-83A1-F6EECF244321}">
                <p14:modId xmlns:p14="http://schemas.microsoft.com/office/powerpoint/2010/main" val="3313980815"/>
              </p:ext>
            </p:extLst>
          </p:nvPr>
        </p:nvGraphicFramePr>
        <p:xfrm>
          <a:off x="837981" y="1524000"/>
          <a:ext cx="10512862" cy="3890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6141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982" y="365126"/>
            <a:ext cx="9599830" cy="1325563"/>
          </a:xfrm>
        </p:spPr>
        <p:txBody>
          <a:bodyPr anchor="ctr">
            <a:normAutofit/>
          </a:bodyPr>
          <a:lstStyle/>
          <a:p>
            <a:pPr algn="ctr"/>
            <a:r>
              <a:rPr dirty="0"/>
              <a:t>I. Know Your Destination</a:t>
            </a:r>
          </a:p>
        </p:txBody>
      </p:sp>
      <p:pic>
        <p:nvPicPr>
          <p:cNvPr id="4" name="Content Placeholder 3" descr="Map with pin with solid fill">
            <a:extLst>
              <a:ext uri="{FF2B5EF4-FFF2-40B4-BE49-F238E27FC236}">
                <a16:creationId xmlns:a16="http://schemas.microsoft.com/office/drawing/2014/main" id="{F27C5ED4-8C10-0D7B-5BBE-C16276C40C5B}"/>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951706" y="2095500"/>
            <a:ext cx="2933700" cy="2933700"/>
          </a:xfrm>
        </p:spPr>
      </p:pic>
      <p:graphicFrame>
        <p:nvGraphicFramePr>
          <p:cNvPr id="6" name="Content Placeholder 2">
            <a:extLst>
              <a:ext uri="{FF2B5EF4-FFF2-40B4-BE49-F238E27FC236}">
                <a16:creationId xmlns:a16="http://schemas.microsoft.com/office/drawing/2014/main" id="{E72C5F3D-C037-74AB-0542-C86A97D9772E}"/>
              </a:ext>
            </a:extLst>
          </p:cNvPr>
          <p:cNvGraphicFramePr>
            <a:graphicFrameLocks noGrp="1"/>
          </p:cNvGraphicFramePr>
          <p:nvPr>
            <p:ph sz="half" idx="2"/>
            <p:extLst>
              <p:ext uri="{D42A27DB-BD31-4B8C-83A1-F6EECF244321}">
                <p14:modId xmlns:p14="http://schemas.microsoft.com/office/powerpoint/2010/main" val="572639979"/>
              </p:ext>
            </p:extLst>
          </p:nvPr>
        </p:nvGraphicFramePr>
        <p:xfrm>
          <a:off x="5180012" y="1690689"/>
          <a:ext cx="6399213" cy="43481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D62055A-37B4-46B1-4870-6670227E4DF8}"/>
              </a:ext>
            </a:extLst>
          </p:cNvPr>
          <p:cNvSpPr txBox="1">
            <a:spLocks/>
          </p:cNvSpPr>
          <p:nvPr/>
        </p:nvSpPr>
        <p:spPr>
          <a:xfrm>
            <a:off x="837982" y="365127"/>
            <a:ext cx="10512862" cy="115887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485B71"/>
                </a:solidFill>
                <a:latin typeface="+mj-lt"/>
                <a:ea typeface="+mj-ea"/>
                <a:cs typeface="+mj-cs"/>
              </a:defRPr>
            </a:lvl1pPr>
          </a:lstStyle>
          <a:p>
            <a:pPr defTabSz="914126">
              <a:lnSpc>
                <a:spcPct val="90000"/>
              </a:lnSpc>
              <a:spcAft>
                <a:spcPts val="600"/>
              </a:spcAft>
            </a:pPr>
            <a:r>
              <a:rPr lang="en-US" sz="4399" kern="1200" dirty="0">
                <a:solidFill>
                  <a:schemeClr val="tx1"/>
                </a:solidFill>
                <a:latin typeface="+mj-lt"/>
                <a:ea typeface="+mj-ea"/>
                <a:cs typeface="+mj-cs"/>
              </a:rPr>
              <a:t>I. Know Your Destination</a:t>
            </a:r>
          </a:p>
        </p:txBody>
      </p:sp>
      <p:graphicFrame>
        <p:nvGraphicFramePr>
          <p:cNvPr id="2" name="Diagram 1">
            <a:extLst>
              <a:ext uri="{FF2B5EF4-FFF2-40B4-BE49-F238E27FC236}">
                <a16:creationId xmlns:a16="http://schemas.microsoft.com/office/drawing/2014/main" id="{6D867B6F-C4A2-DEDA-60B7-55E363ED5F7E}"/>
              </a:ext>
            </a:extLst>
          </p:cNvPr>
          <p:cNvGraphicFramePr/>
          <p:nvPr>
            <p:extLst>
              <p:ext uri="{D42A27DB-BD31-4B8C-83A1-F6EECF244321}">
                <p14:modId xmlns:p14="http://schemas.microsoft.com/office/powerpoint/2010/main" val="663469669"/>
              </p:ext>
            </p:extLst>
          </p:nvPr>
        </p:nvGraphicFramePr>
        <p:xfrm>
          <a:off x="608012" y="1524000"/>
          <a:ext cx="7315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3" descr="Map with pin with solid fill">
            <a:extLst>
              <a:ext uri="{FF2B5EF4-FFF2-40B4-BE49-F238E27FC236}">
                <a16:creationId xmlns:a16="http://schemas.microsoft.com/office/drawing/2014/main" id="{93057DFE-CF30-C25B-B18F-DF4685245FC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51812" y="1828800"/>
            <a:ext cx="3127375" cy="3127375"/>
          </a:xfrm>
          <a:prstGeom prst="rect">
            <a:avLst/>
          </a:prstGeom>
        </p:spPr>
      </p:pic>
    </p:spTree>
    <p:extLst>
      <p:ext uri="{BB962C8B-B14F-4D97-AF65-F5344CB8AC3E}">
        <p14:creationId xmlns:p14="http://schemas.microsoft.com/office/powerpoint/2010/main" val="3322645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84D9C-7903-6B47-CBE5-10319CF07B03}"/>
              </a:ext>
            </a:extLst>
          </p:cNvPr>
          <p:cNvSpPr>
            <a:spLocks noGrp="1"/>
          </p:cNvSpPr>
          <p:nvPr>
            <p:ph type="title"/>
          </p:nvPr>
        </p:nvSpPr>
        <p:spPr>
          <a:xfrm>
            <a:off x="531812" y="412822"/>
            <a:ext cx="11047572" cy="1143000"/>
          </a:xfrm>
        </p:spPr>
        <p:txBody>
          <a:bodyPr>
            <a:normAutofit/>
          </a:bodyPr>
          <a:lstStyle/>
          <a:p>
            <a:pPr algn="ctr"/>
            <a:r>
              <a:rPr lang="en-US" dirty="0"/>
              <a:t>Key Takeaway</a:t>
            </a:r>
          </a:p>
        </p:txBody>
      </p:sp>
      <p:sp>
        <p:nvSpPr>
          <p:cNvPr id="3" name="Content Placeholder 2">
            <a:extLst>
              <a:ext uri="{FF2B5EF4-FFF2-40B4-BE49-F238E27FC236}">
                <a16:creationId xmlns:a16="http://schemas.microsoft.com/office/drawing/2014/main" id="{769D3E60-4B34-6060-C38E-DDB598A0BC67}"/>
              </a:ext>
            </a:extLst>
          </p:cNvPr>
          <p:cNvSpPr>
            <a:spLocks noGrp="1"/>
          </p:cNvSpPr>
          <p:nvPr>
            <p:ph idx="1"/>
          </p:nvPr>
        </p:nvSpPr>
        <p:spPr>
          <a:xfrm>
            <a:off x="609441" y="2525489"/>
            <a:ext cx="10969943" cy="1143000"/>
          </a:xfrm>
        </p:spPr>
        <p:txBody>
          <a:bodyPr/>
          <a:lstStyle/>
          <a:p>
            <a:pPr marL="0" indent="0" algn="ctr">
              <a:buNone/>
            </a:pPr>
            <a:r>
              <a:rPr lang="en-US" b="1" dirty="0"/>
              <a:t>Effective leadership requires clear direction from the outset</a:t>
            </a:r>
          </a:p>
        </p:txBody>
      </p:sp>
      <p:grpSp>
        <p:nvGrpSpPr>
          <p:cNvPr id="8" name="Group 7">
            <a:extLst>
              <a:ext uri="{FF2B5EF4-FFF2-40B4-BE49-F238E27FC236}">
                <a16:creationId xmlns:a16="http://schemas.microsoft.com/office/drawing/2014/main" id="{157DE838-D96C-82FB-3FF1-2555D9BC70EF}"/>
              </a:ext>
            </a:extLst>
          </p:cNvPr>
          <p:cNvGrpSpPr/>
          <p:nvPr/>
        </p:nvGrpSpPr>
        <p:grpSpPr>
          <a:xfrm>
            <a:off x="609441" y="312320"/>
            <a:ext cx="1375670" cy="1375670"/>
            <a:chOff x="609441" y="312320"/>
            <a:chExt cx="1375670" cy="1375670"/>
          </a:xfrm>
        </p:grpSpPr>
        <p:sp>
          <p:nvSpPr>
            <p:cNvPr id="4" name="Oval 3">
              <a:extLst>
                <a:ext uri="{FF2B5EF4-FFF2-40B4-BE49-F238E27FC236}">
                  <a16:creationId xmlns:a16="http://schemas.microsoft.com/office/drawing/2014/main" id="{683AA9DA-0A47-57C6-8EEC-53969FB051F9}"/>
                </a:ext>
              </a:extLst>
            </p:cNvPr>
            <p:cNvSpPr/>
            <p:nvPr/>
          </p:nvSpPr>
          <p:spPr>
            <a:xfrm>
              <a:off x="609441" y="312320"/>
              <a:ext cx="1375670" cy="1375670"/>
            </a:xfrm>
            <a:prstGeom prst="ellipse">
              <a:avLst/>
            </a:prstGeom>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US"/>
            </a:p>
          </p:txBody>
        </p:sp>
        <p:pic>
          <p:nvPicPr>
            <p:cNvPr id="5" name="Graphic 4" descr="Old Key with solid fill">
              <a:extLst>
                <a:ext uri="{FF2B5EF4-FFF2-40B4-BE49-F238E27FC236}">
                  <a16:creationId xmlns:a16="http://schemas.microsoft.com/office/drawing/2014/main" id="{8817CBCE-1C32-906F-D9FB-FEC534FFEA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0076" y="544253"/>
              <a:ext cx="914400" cy="914400"/>
            </a:xfrm>
            <a:prstGeom prst="rect">
              <a:avLst/>
            </a:prstGeom>
          </p:spPr>
        </p:pic>
      </p:grpSp>
      <p:pic>
        <p:nvPicPr>
          <p:cNvPr id="6" name="Content Placeholder 3" descr="Map with pin with solid fill">
            <a:extLst>
              <a:ext uri="{FF2B5EF4-FFF2-40B4-BE49-F238E27FC236}">
                <a16:creationId xmlns:a16="http://schemas.microsoft.com/office/drawing/2014/main" id="{C12E12B7-C791-01FC-9D6F-D8EF913380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05044" y="4191000"/>
            <a:ext cx="1650206" cy="1650206"/>
          </a:xfrm>
          <a:prstGeom prst="rect">
            <a:avLst/>
          </a:prstGeom>
        </p:spPr>
      </p:pic>
      <p:sp>
        <p:nvSpPr>
          <p:cNvPr id="7" name="TextBox 6">
            <a:extLst>
              <a:ext uri="{FF2B5EF4-FFF2-40B4-BE49-F238E27FC236}">
                <a16:creationId xmlns:a16="http://schemas.microsoft.com/office/drawing/2014/main" id="{A7952370-1C21-B726-C90A-D0C4D238F781}"/>
              </a:ext>
            </a:extLst>
          </p:cNvPr>
          <p:cNvSpPr txBox="1"/>
          <p:nvPr/>
        </p:nvSpPr>
        <p:spPr>
          <a:xfrm>
            <a:off x="1903412" y="4724400"/>
            <a:ext cx="5410200" cy="707886"/>
          </a:xfrm>
          <a:prstGeom prst="rect">
            <a:avLst/>
          </a:prstGeom>
          <a:noFill/>
        </p:spPr>
        <p:txBody>
          <a:bodyPr wrap="square" rtlCol="0">
            <a:spAutoFit/>
          </a:bodyPr>
          <a:lstStyle/>
          <a:p>
            <a:pPr algn="ctr"/>
            <a:r>
              <a:rPr lang="en-US" sz="4000" dirty="0"/>
              <a:t>Know Your Destination</a:t>
            </a:r>
          </a:p>
        </p:txBody>
      </p:sp>
    </p:spTree>
    <p:extLst>
      <p:ext uri="{BB962C8B-B14F-4D97-AF65-F5344CB8AC3E}">
        <p14:creationId xmlns:p14="http://schemas.microsoft.com/office/powerpoint/2010/main" val="364471355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E871E8-9256-4460-971B-99DD8D594AD0}">
  <ds:schemaRefs>
    <ds:schemaRef ds:uri="http://purl.org/dc/elements/1.1/"/>
    <ds:schemaRef ds:uri="fbd3adbe-0a6f-483c-8432-8addf16505f2"/>
    <ds:schemaRef ds:uri="52f1d09e-bad4-47cb-86a3-6edf92aaba1f"/>
    <ds:schemaRef ds:uri="http://purl.org/dc/dcmitype/"/>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B388604D-44E2-4E25-B87D-DA25336C03B9}">
  <ds:schemaRefs>
    <ds:schemaRef ds:uri="http://schemas.microsoft.com/sharepoint/v3/contenttype/forms"/>
  </ds:schemaRefs>
</ds:datastoreItem>
</file>

<file path=customXml/itemProps3.xml><?xml version="1.0" encoding="utf-8"?>
<ds:datastoreItem xmlns:ds="http://schemas.openxmlformats.org/officeDocument/2006/customXml" ds:itemID="{9A1DCC40-B987-4AFD-86E2-FBEC85B06A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f1d09e-bad4-47cb-86a3-6edf92aaba1f"/>
    <ds:schemaRef ds:uri="fbd3adbe-0a6f-483c-8432-8addf16505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5299</TotalTime>
  <Words>2127</Words>
  <Application>Microsoft Office PowerPoint</Application>
  <PresentationFormat>Custom</PresentationFormat>
  <Paragraphs>202</Paragraphs>
  <Slides>30</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vt:lpstr>
      <vt:lpstr>Arial</vt:lpstr>
      <vt:lpstr>Calibri</vt:lpstr>
      <vt:lpstr>Calibri Light</vt:lpstr>
      <vt:lpstr>Office 2013 - 2022 Theme</vt:lpstr>
      <vt:lpstr>Weekend Leader Preparedness</vt:lpstr>
      <vt:lpstr>Thoughts on Leadership</vt:lpstr>
      <vt:lpstr>Devotional</vt:lpstr>
      <vt:lpstr>Darrell Whinnery</vt:lpstr>
      <vt:lpstr>Sheila Cooley</vt:lpstr>
      <vt:lpstr>The Weekend Leader Journey</vt:lpstr>
      <vt:lpstr>I. Know Your Destination</vt:lpstr>
      <vt:lpstr>PowerPoint Presentation</vt:lpstr>
      <vt:lpstr>Key Takeaway</vt:lpstr>
      <vt:lpstr>PowerPoint Presentation</vt:lpstr>
      <vt:lpstr>PowerPoint Presentation</vt:lpstr>
      <vt:lpstr>PowerPoint Presentation</vt:lpstr>
      <vt:lpstr>PowerPoint Presentation</vt:lpstr>
      <vt:lpstr>PowerPoint Presentation</vt:lpstr>
      <vt:lpstr>III. Planning the Route:</vt:lpstr>
      <vt:lpstr>III. Planning the Route</vt:lpstr>
      <vt:lpstr>Key Takeaway</vt:lpstr>
      <vt:lpstr>IV. Packing the Car</vt:lpstr>
      <vt:lpstr>IV. Packing the Car</vt:lpstr>
      <vt:lpstr>IV. Packing the Car</vt:lpstr>
      <vt:lpstr>IV. Packing the Car</vt:lpstr>
      <vt:lpstr>Key Takeaway </vt:lpstr>
      <vt:lpstr>V. On the Road</vt:lpstr>
      <vt:lpstr>V. On the Road</vt:lpstr>
      <vt:lpstr>Key Takeaway</vt:lpstr>
      <vt:lpstr>VI. Reaching the Destination</vt:lpstr>
      <vt:lpstr>VI. Reaching the Destination</vt:lpstr>
      <vt:lpstr>Key Takeaway</vt:lpstr>
      <vt:lpstr>PowerPoint Presentation</vt:lpstr>
      <vt:lpstr>Questions &amp; Answers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Perry</dc:creator>
  <cp:lastModifiedBy>Kimberly Bloom</cp:lastModifiedBy>
  <cp:revision>56</cp:revision>
  <cp:lastPrinted>2026-05-12T13:48:54Z</cp:lastPrinted>
  <dcterms:created xsi:type="dcterms:W3CDTF">2022-04-28T17:23:48Z</dcterms:created>
  <dcterms:modified xsi:type="dcterms:W3CDTF">2026-07-02T18:04:52Z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